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504363" cy="7218363"/>
  <p:notesSz cx="6858000" cy="9144000"/>
  <p:defaultTextStyle>
    <a:defPPr>
      <a:defRPr lang="es-ES"/>
    </a:defPPr>
    <a:lvl1pPr marL="0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7774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5548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3322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1096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8870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6644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4418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2192" algn="l" defTabSz="9555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906" y="-210"/>
      </p:cViewPr>
      <p:guideLst>
        <p:guide orient="horz" pos="2274"/>
        <p:guide pos="29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2827" y="2242372"/>
            <a:ext cx="8078709" cy="15472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5655" y="4090406"/>
            <a:ext cx="6653054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3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2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62924" y="304107"/>
            <a:ext cx="2222634" cy="648315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3370" y="304107"/>
            <a:ext cx="6511149" cy="64831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0779" y="4638467"/>
            <a:ext cx="8078709" cy="14336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0779" y="3059451"/>
            <a:ext cx="8078709" cy="157901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77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55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33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10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8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66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44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21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3370" y="1772845"/>
            <a:ext cx="4366067" cy="501442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17842" y="1772845"/>
            <a:ext cx="4367716" cy="501442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218" y="289069"/>
            <a:ext cx="8553927" cy="120306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5218" y="1615778"/>
            <a:ext cx="4199411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7774" indent="0">
              <a:buNone/>
              <a:defRPr sz="2100" b="1"/>
            </a:lvl2pPr>
            <a:lvl3pPr marL="955548" indent="0">
              <a:buNone/>
              <a:defRPr sz="1900" b="1"/>
            </a:lvl3pPr>
            <a:lvl4pPr marL="1433322" indent="0">
              <a:buNone/>
              <a:defRPr sz="1700" b="1"/>
            </a:lvl4pPr>
            <a:lvl5pPr marL="1911096" indent="0">
              <a:buNone/>
              <a:defRPr sz="1700" b="1"/>
            </a:lvl5pPr>
            <a:lvl6pPr marL="2388870" indent="0">
              <a:buNone/>
              <a:defRPr sz="1700" b="1"/>
            </a:lvl6pPr>
            <a:lvl7pPr marL="2866644" indent="0">
              <a:buNone/>
              <a:defRPr sz="1700" b="1"/>
            </a:lvl7pPr>
            <a:lvl8pPr marL="3344418" indent="0">
              <a:buNone/>
              <a:defRPr sz="1700" b="1"/>
            </a:lvl8pPr>
            <a:lvl9pPr marL="382219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218" y="2289157"/>
            <a:ext cx="4199411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28085" y="1615778"/>
            <a:ext cx="4201060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7774" indent="0">
              <a:buNone/>
              <a:defRPr sz="2100" b="1"/>
            </a:lvl2pPr>
            <a:lvl3pPr marL="955548" indent="0">
              <a:buNone/>
              <a:defRPr sz="1900" b="1"/>
            </a:lvl3pPr>
            <a:lvl4pPr marL="1433322" indent="0">
              <a:buNone/>
              <a:defRPr sz="1700" b="1"/>
            </a:lvl4pPr>
            <a:lvl5pPr marL="1911096" indent="0">
              <a:buNone/>
              <a:defRPr sz="1700" b="1"/>
            </a:lvl5pPr>
            <a:lvl6pPr marL="2388870" indent="0">
              <a:buNone/>
              <a:defRPr sz="1700" b="1"/>
            </a:lvl6pPr>
            <a:lvl7pPr marL="2866644" indent="0">
              <a:buNone/>
              <a:defRPr sz="1700" b="1"/>
            </a:lvl7pPr>
            <a:lvl8pPr marL="3344418" indent="0">
              <a:buNone/>
              <a:defRPr sz="1700" b="1"/>
            </a:lvl8pPr>
            <a:lvl9pPr marL="382219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28085" y="2289157"/>
            <a:ext cx="4201060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219" y="287398"/>
            <a:ext cx="3126870" cy="12231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5942" y="287398"/>
            <a:ext cx="5313203" cy="616067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5219" y="1510510"/>
            <a:ext cx="3126870" cy="4937561"/>
          </a:xfrm>
        </p:spPr>
        <p:txBody>
          <a:bodyPr/>
          <a:lstStyle>
            <a:lvl1pPr marL="0" indent="0">
              <a:buNone/>
              <a:defRPr sz="1500"/>
            </a:lvl1pPr>
            <a:lvl2pPr marL="477774" indent="0">
              <a:buNone/>
              <a:defRPr sz="1300"/>
            </a:lvl2pPr>
            <a:lvl3pPr marL="955548" indent="0">
              <a:buNone/>
              <a:defRPr sz="1000"/>
            </a:lvl3pPr>
            <a:lvl4pPr marL="1433322" indent="0">
              <a:buNone/>
              <a:defRPr sz="900"/>
            </a:lvl4pPr>
            <a:lvl5pPr marL="1911096" indent="0">
              <a:buNone/>
              <a:defRPr sz="900"/>
            </a:lvl5pPr>
            <a:lvl6pPr marL="2388870" indent="0">
              <a:buNone/>
              <a:defRPr sz="900"/>
            </a:lvl6pPr>
            <a:lvl7pPr marL="2866644" indent="0">
              <a:buNone/>
              <a:defRPr sz="900"/>
            </a:lvl7pPr>
            <a:lvl8pPr marL="3344418" indent="0">
              <a:buNone/>
              <a:defRPr sz="900"/>
            </a:lvl8pPr>
            <a:lvl9pPr marL="382219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2922" y="5052854"/>
            <a:ext cx="5702618" cy="596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62922" y="644974"/>
            <a:ext cx="5702618" cy="4331018"/>
          </a:xfrm>
        </p:spPr>
        <p:txBody>
          <a:bodyPr/>
          <a:lstStyle>
            <a:lvl1pPr marL="0" indent="0">
              <a:buNone/>
              <a:defRPr sz="3300"/>
            </a:lvl1pPr>
            <a:lvl2pPr marL="477774" indent="0">
              <a:buNone/>
              <a:defRPr sz="2900"/>
            </a:lvl2pPr>
            <a:lvl3pPr marL="955548" indent="0">
              <a:buNone/>
              <a:defRPr sz="2500"/>
            </a:lvl3pPr>
            <a:lvl4pPr marL="1433322" indent="0">
              <a:buNone/>
              <a:defRPr sz="2100"/>
            </a:lvl4pPr>
            <a:lvl5pPr marL="1911096" indent="0">
              <a:buNone/>
              <a:defRPr sz="2100"/>
            </a:lvl5pPr>
            <a:lvl6pPr marL="2388870" indent="0">
              <a:buNone/>
              <a:defRPr sz="2100"/>
            </a:lvl6pPr>
            <a:lvl7pPr marL="2866644" indent="0">
              <a:buNone/>
              <a:defRPr sz="2100"/>
            </a:lvl7pPr>
            <a:lvl8pPr marL="3344418" indent="0">
              <a:buNone/>
              <a:defRPr sz="2100"/>
            </a:lvl8pPr>
            <a:lvl9pPr marL="3822192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2922" y="5649372"/>
            <a:ext cx="5702618" cy="847155"/>
          </a:xfrm>
        </p:spPr>
        <p:txBody>
          <a:bodyPr/>
          <a:lstStyle>
            <a:lvl1pPr marL="0" indent="0">
              <a:buNone/>
              <a:defRPr sz="1500"/>
            </a:lvl1pPr>
            <a:lvl2pPr marL="477774" indent="0">
              <a:buNone/>
              <a:defRPr sz="1300"/>
            </a:lvl2pPr>
            <a:lvl3pPr marL="955548" indent="0">
              <a:buNone/>
              <a:defRPr sz="1000"/>
            </a:lvl3pPr>
            <a:lvl4pPr marL="1433322" indent="0">
              <a:buNone/>
              <a:defRPr sz="900"/>
            </a:lvl4pPr>
            <a:lvl5pPr marL="1911096" indent="0">
              <a:buNone/>
              <a:defRPr sz="900"/>
            </a:lvl5pPr>
            <a:lvl6pPr marL="2388870" indent="0">
              <a:buNone/>
              <a:defRPr sz="900"/>
            </a:lvl6pPr>
            <a:lvl7pPr marL="2866644" indent="0">
              <a:buNone/>
              <a:defRPr sz="900"/>
            </a:lvl7pPr>
            <a:lvl8pPr marL="3344418" indent="0">
              <a:buNone/>
              <a:defRPr sz="900"/>
            </a:lvl8pPr>
            <a:lvl9pPr marL="382219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75218" y="289069"/>
            <a:ext cx="8553927" cy="1203061"/>
          </a:xfrm>
          <a:prstGeom prst="rect">
            <a:avLst/>
          </a:prstGeom>
        </p:spPr>
        <p:txBody>
          <a:bodyPr vert="horz" lIns="95555" tIns="47777" rIns="95555" bIns="4777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5218" y="1684285"/>
            <a:ext cx="8553927" cy="4763786"/>
          </a:xfrm>
          <a:prstGeom prst="rect">
            <a:avLst/>
          </a:prstGeom>
        </p:spPr>
        <p:txBody>
          <a:bodyPr vert="horz" lIns="95555" tIns="47777" rIns="95555" bIns="4777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75218" y="6690354"/>
            <a:ext cx="2217685" cy="384311"/>
          </a:xfrm>
          <a:prstGeom prst="rect">
            <a:avLst/>
          </a:prstGeom>
        </p:spPr>
        <p:txBody>
          <a:bodyPr vert="horz" lIns="95555" tIns="47777" rIns="95555" bIns="477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10A6-CED0-47E7-8843-913FFF46B0A7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47324" y="6690354"/>
            <a:ext cx="3009715" cy="384311"/>
          </a:xfrm>
          <a:prstGeom prst="rect">
            <a:avLst/>
          </a:prstGeom>
        </p:spPr>
        <p:txBody>
          <a:bodyPr vert="horz" lIns="95555" tIns="47777" rIns="95555" bIns="477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11460" y="6690354"/>
            <a:ext cx="2217685" cy="384311"/>
          </a:xfrm>
          <a:prstGeom prst="rect">
            <a:avLst/>
          </a:prstGeom>
        </p:spPr>
        <p:txBody>
          <a:bodyPr vert="horz" lIns="95555" tIns="47777" rIns="95555" bIns="477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8659-72F4-41EA-8562-05C1B73B2F0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554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331" indent="-358331" algn="l" defTabSz="95554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383" indent="-298609" algn="l" defTabSz="955548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4435" indent="-238887" algn="l" defTabSz="95554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2209" indent="-238887" algn="l" defTabSz="95554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9983" indent="-238887" algn="l" defTabSz="95554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7757" indent="-238887" algn="l" defTabSz="95554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5531" indent="-238887" algn="l" defTabSz="95554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305" indent="-238887" algn="l" defTabSz="95554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1079" indent="-238887" algn="l" defTabSz="95554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774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5548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3322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1096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8870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6644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4418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2192" algn="l" defTabSz="95554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41 Recortar y redondear rectángulo de esquina sencilla"/>
          <p:cNvSpPr/>
          <p:nvPr/>
        </p:nvSpPr>
        <p:spPr>
          <a:xfrm rot="16200000" flipV="1">
            <a:off x="-1727472" y="2701692"/>
            <a:ext cx="5429288" cy="1672102"/>
          </a:xfrm>
          <a:prstGeom prst="snip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5037933" y="3609975"/>
            <a:ext cx="4253550" cy="7521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ortar y redondear rectángulo de esquina sencilla"/>
          <p:cNvSpPr/>
          <p:nvPr/>
        </p:nvSpPr>
        <p:spPr>
          <a:xfrm rot="16200000" flipV="1">
            <a:off x="3931041" y="4645428"/>
            <a:ext cx="3428230" cy="1357322"/>
          </a:xfrm>
          <a:prstGeom prst="snip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 descr="http://www.voyagesphotosmanu.com/Complet/images/biblia_griega_gr.jpg"/>
          <p:cNvPicPr>
            <a:picLocks noChangeAspect="1" noChangeArrowheads="1"/>
          </p:cNvPicPr>
          <p:nvPr/>
        </p:nvPicPr>
        <p:blipFill>
          <a:blip r:embed="rId2">
            <a:grayscl/>
            <a:lum/>
          </a:blip>
          <a:srcRect t="11499"/>
          <a:stretch>
            <a:fillRect/>
          </a:stretch>
        </p:blipFill>
        <p:spPr bwMode="auto">
          <a:xfrm>
            <a:off x="4967402" y="759140"/>
            <a:ext cx="4341600" cy="2349975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 rot="10800000" flipH="1">
            <a:off x="8086766" y="7038205"/>
            <a:ext cx="122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Documents and Settings\Administrador\Escritorio\q.pn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51481" t="23939" r="2348"/>
          <a:stretch>
            <a:fillRect/>
          </a:stretch>
        </p:blipFill>
        <p:spPr bwMode="auto">
          <a:xfrm flipV="1">
            <a:off x="4965653" y="2680487"/>
            <a:ext cx="4344271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25 CuadroTexto"/>
          <p:cNvSpPr txBox="1"/>
          <p:nvPr/>
        </p:nvSpPr>
        <p:spPr>
          <a:xfrm>
            <a:off x="6551513" y="3609181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Artículo</a:t>
            </a:r>
            <a:endParaRPr lang="es-E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966495" y="1758287"/>
            <a:ext cx="4357718" cy="707886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Nombre Boletín</a:t>
            </a:r>
            <a:endParaRPr lang="es-E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9" name="Picture 2" descr="C:\Documents and Settings\Administrador\Escritorio\q.pn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51481" t="23939" r="2348"/>
          <a:stretch>
            <a:fillRect/>
          </a:stretch>
        </p:blipFill>
        <p:spPr bwMode="auto">
          <a:xfrm>
            <a:off x="4966495" y="171908"/>
            <a:ext cx="4344271" cy="1740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29 Imagen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7933" y="180157"/>
            <a:ext cx="785818" cy="10640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32" name="31 Conector recto"/>
          <p:cNvCxnSpPr/>
          <p:nvPr/>
        </p:nvCxnSpPr>
        <p:spPr>
          <a:xfrm>
            <a:off x="208720" y="4480193"/>
            <a:ext cx="1440000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37298" y="438652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Avisos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80215" y="4585498"/>
            <a:ext cx="17145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b="1" dirty="0" smtClean="0"/>
              <a:t>1º</a:t>
            </a:r>
          </a:p>
          <a:p>
            <a:pPr algn="just"/>
            <a:endParaRPr lang="es-ES" sz="900" b="1" dirty="0"/>
          </a:p>
          <a:p>
            <a:pPr algn="just"/>
            <a:r>
              <a:rPr lang="es-ES" sz="900" b="1" dirty="0" smtClean="0"/>
              <a:t>2º</a:t>
            </a:r>
          </a:p>
          <a:p>
            <a:pPr algn="just"/>
            <a:endParaRPr lang="es-ES" sz="900" b="1" dirty="0"/>
          </a:p>
          <a:p>
            <a:pPr algn="just"/>
            <a:r>
              <a:rPr lang="es-ES" sz="900" b="1" dirty="0" smtClean="0"/>
              <a:t>3º</a:t>
            </a:r>
            <a:endParaRPr lang="es-ES" sz="900" b="1" dirty="0"/>
          </a:p>
        </p:txBody>
      </p:sp>
      <p:sp>
        <p:nvSpPr>
          <p:cNvPr id="38" name="37 Rectángulo"/>
          <p:cNvSpPr/>
          <p:nvPr/>
        </p:nvSpPr>
        <p:spPr>
          <a:xfrm>
            <a:off x="6466693" y="4375654"/>
            <a:ext cx="27860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900" b="1" dirty="0" err="1"/>
              <a:t>Gén</a:t>
            </a:r>
            <a:r>
              <a:rPr lang="es-ES" sz="900" b="1" dirty="0"/>
              <a:t> 1:1  EN el principio crió Dios los cielos y la tierra.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1:2  Y la tierra estaba desordenada y vacía, y las tinieblas estaban sobre la haz del abismo, y el Espíritu de Dios se movía sobre la haz de las aguas.</a:t>
            </a:r>
          </a:p>
          <a:p>
            <a:pPr algn="just"/>
            <a:endParaRPr lang="es-ES" sz="900" dirty="0"/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1:3  Y dijo Dios: Sea la luz: y </a:t>
            </a:r>
            <a:r>
              <a:rPr lang="es-ES" sz="900" dirty="0" err="1"/>
              <a:t>fué</a:t>
            </a:r>
            <a:r>
              <a:rPr lang="es-ES" sz="900" dirty="0"/>
              <a:t> la luz.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1:4  Y </a:t>
            </a:r>
            <a:r>
              <a:rPr lang="es-ES" sz="900" dirty="0" err="1"/>
              <a:t>vió</a:t>
            </a:r>
            <a:r>
              <a:rPr lang="es-ES" sz="900" dirty="0"/>
              <a:t> Dios que la luz era buena: y apartó Dios la luz de las tinieblas.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1:5  Y llamó Dios á la luz Día, y á las tinieblas llamó Noche: y </a:t>
            </a:r>
            <a:r>
              <a:rPr lang="es-ES" sz="900" dirty="0" err="1"/>
              <a:t>fué</a:t>
            </a:r>
            <a:r>
              <a:rPr lang="es-ES" sz="900" dirty="0"/>
              <a:t> la tarde y la mañana un día.</a:t>
            </a:r>
          </a:p>
          <a:p>
            <a:pPr algn="just"/>
            <a:endParaRPr lang="es-ES" sz="900" dirty="0"/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1:6  Y dijo Dios: Haya expansión en medio de las aguas, y separe las aguas de las aguas.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1:7  E hizo Dios la expansión, y apartó las aguas que estaban debajo de la expansión, de las aguas que estaban sobre la expansión: y </a:t>
            </a:r>
            <a:r>
              <a:rPr lang="es-ES" sz="900" dirty="0" err="1"/>
              <a:t>fué</a:t>
            </a:r>
            <a:r>
              <a:rPr lang="es-ES" sz="900" dirty="0"/>
              <a:t> así.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1:8  Y llamó Dios á la expansión Cielos: y </a:t>
            </a:r>
            <a:r>
              <a:rPr lang="es-ES" sz="900" dirty="0" err="1"/>
              <a:t>fué</a:t>
            </a:r>
            <a:r>
              <a:rPr lang="es-ES" sz="900" dirty="0"/>
              <a:t> la tarde y la mañana el día segundo</a:t>
            </a:r>
            <a:r>
              <a:rPr lang="es-ES" sz="900" dirty="0" smtClean="0"/>
              <a:t>.</a:t>
            </a:r>
            <a:endParaRPr lang="es-ES" sz="900" dirty="0"/>
          </a:p>
        </p:txBody>
      </p:sp>
      <p:pic>
        <p:nvPicPr>
          <p:cNvPr id="41" name="Picture 2" descr="C:\Documents and Settings\Administrador\Escritorio\q.pn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51330" t="23939" r="2348"/>
          <a:stretch>
            <a:fillRect/>
          </a:stretch>
        </p:blipFill>
        <p:spPr bwMode="auto">
          <a:xfrm>
            <a:off x="161553" y="175394"/>
            <a:ext cx="4376314" cy="11543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42 Conector recto"/>
          <p:cNvCxnSpPr/>
          <p:nvPr/>
        </p:nvCxnSpPr>
        <p:spPr>
          <a:xfrm>
            <a:off x="480180" y="6493688"/>
            <a:ext cx="3614437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43 Grupo"/>
          <p:cNvGrpSpPr/>
          <p:nvPr/>
        </p:nvGrpSpPr>
        <p:grpSpPr>
          <a:xfrm>
            <a:off x="1421304" y="6538141"/>
            <a:ext cx="2987966" cy="509589"/>
            <a:chOff x="673597" y="7177900"/>
            <a:chExt cx="2987966" cy="509589"/>
          </a:xfrm>
        </p:grpSpPr>
        <p:sp>
          <p:nvSpPr>
            <p:cNvPr id="45" name="Text Box 404"/>
            <p:cNvSpPr txBox="1">
              <a:spLocks noChangeArrowheads="1" noChangeShapeType="1"/>
            </p:cNvSpPr>
            <p:nvPr/>
          </p:nvSpPr>
          <p:spPr bwMode="auto">
            <a:xfrm>
              <a:off x="673597" y="7177900"/>
              <a:ext cx="1487768" cy="50958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lIns="36195" tIns="36195" rIns="36195" bIns="36195"/>
            <a:lstStyle/>
            <a:p>
              <a:pPr algn="just">
                <a:defRPr/>
              </a:pP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Nocturno 19:00-20:00    Culto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Meridiano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12:00-13:30  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Fraternidades   15:00-17:00        </a:t>
              </a:r>
              <a:r>
                <a:rPr lang="pt-BR" sz="1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.</a:t>
              </a:r>
              <a:endParaRPr lang="es-E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</p:txBody>
        </p:sp>
        <p:sp>
          <p:nvSpPr>
            <p:cNvPr id="46" name="Text Box 404"/>
            <p:cNvSpPr txBox="1">
              <a:spLocks noChangeArrowheads="1" noChangeShapeType="1"/>
            </p:cNvSpPr>
            <p:nvPr/>
          </p:nvSpPr>
          <p:spPr bwMode="auto">
            <a:xfrm>
              <a:off x="2161365" y="7177902"/>
              <a:ext cx="1500198" cy="50958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lIns="36195" tIns="36195" rIns="36195" bIns="36195"/>
            <a:lstStyle/>
            <a:p>
              <a:pPr algn="just">
                <a:defRPr/>
              </a:pP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Matutino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10:00-12:00       Comida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y Receso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13:30-15:00     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</a:t>
              </a:r>
              <a:r>
                <a:rPr lang="pt-BR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Vespertino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17:00-18:30     </a:t>
              </a:r>
              <a:r>
                <a:rPr lang="pt-BR" sz="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.</a:t>
              </a:r>
              <a:endParaRPr lang="pt-BR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  <a:p>
              <a:pPr algn="just">
                <a:defRPr/>
              </a:pPr>
              <a:endParaRPr lang="es-E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</p:txBody>
        </p:sp>
      </p:grpSp>
      <p:sp>
        <p:nvSpPr>
          <p:cNvPr id="47" name="46 CuadroTexto"/>
          <p:cNvSpPr txBox="1"/>
          <p:nvPr/>
        </p:nvSpPr>
        <p:spPr>
          <a:xfrm>
            <a:off x="230159" y="6397647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horarios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156110" y="6395263"/>
            <a:ext cx="4238881" cy="642942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6000">
                <a:schemeClr val="bg1">
                  <a:lumMod val="95000"/>
                </a:schemeClr>
              </a:gs>
              <a:gs pos="75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56 Conector recto"/>
          <p:cNvCxnSpPr/>
          <p:nvPr/>
        </p:nvCxnSpPr>
        <p:spPr>
          <a:xfrm>
            <a:off x="480180" y="6493688"/>
            <a:ext cx="3614437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57 Grupo"/>
          <p:cNvGrpSpPr/>
          <p:nvPr/>
        </p:nvGrpSpPr>
        <p:grpSpPr>
          <a:xfrm>
            <a:off x="1421304" y="6538141"/>
            <a:ext cx="2987966" cy="509589"/>
            <a:chOff x="673597" y="7177900"/>
            <a:chExt cx="2987966" cy="509589"/>
          </a:xfrm>
        </p:grpSpPr>
        <p:sp>
          <p:nvSpPr>
            <p:cNvPr id="59" name="Text Box 404"/>
            <p:cNvSpPr txBox="1">
              <a:spLocks noChangeArrowheads="1" noChangeShapeType="1"/>
            </p:cNvSpPr>
            <p:nvPr/>
          </p:nvSpPr>
          <p:spPr bwMode="auto">
            <a:xfrm>
              <a:off x="673597" y="7177900"/>
              <a:ext cx="1487768" cy="50958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lIns="36195" tIns="36195" rIns="36195" bIns="36195"/>
            <a:lstStyle/>
            <a:p>
              <a:pPr algn="just">
                <a:defRPr/>
              </a:pP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Nocturno 19:00-20:00    Culto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Meridiano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12:00-13:30  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Fraternidades   15:00-17:00        </a:t>
              </a:r>
              <a:r>
                <a:rPr lang="pt-BR" sz="1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.</a:t>
              </a:r>
              <a:endParaRPr lang="es-E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</p:txBody>
        </p:sp>
        <p:sp>
          <p:nvSpPr>
            <p:cNvPr id="60" name="Text Box 404"/>
            <p:cNvSpPr txBox="1">
              <a:spLocks noChangeArrowheads="1" noChangeShapeType="1"/>
            </p:cNvSpPr>
            <p:nvPr/>
          </p:nvSpPr>
          <p:spPr bwMode="auto">
            <a:xfrm>
              <a:off x="2161365" y="7177902"/>
              <a:ext cx="1500198" cy="509587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lIns="36195" tIns="36195" rIns="36195" bIns="36195"/>
            <a:lstStyle/>
            <a:p>
              <a:pPr algn="just">
                <a:defRPr/>
              </a:pP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Matutino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10:00-12:00       Comida </a:t>
              </a:r>
              <a:r>
                <a:rPr lang="es-ES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y Receso </a:t>
              </a:r>
              <a:r>
                <a:rPr lang="es-ES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13:30-15:00     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Culto </a:t>
              </a:r>
              <a:r>
                <a:rPr lang="pt-BR" sz="9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Vespertino </a:t>
              </a:r>
              <a:r>
                <a:rPr lang="pt-BR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17:00-18:30     </a:t>
              </a:r>
              <a:r>
                <a:rPr lang="pt-BR" sz="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rPr>
                <a:t>.</a:t>
              </a:r>
              <a:endParaRPr lang="pt-BR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  <a:p>
              <a:pPr algn="just">
                <a:defRPr/>
              </a:pPr>
              <a:endParaRPr lang="es-E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endParaRPr>
            </a:p>
          </p:txBody>
        </p:sp>
      </p:grpSp>
      <p:sp>
        <p:nvSpPr>
          <p:cNvPr id="61" name="60 CuadroTexto"/>
          <p:cNvSpPr txBox="1"/>
          <p:nvPr/>
        </p:nvSpPr>
        <p:spPr>
          <a:xfrm>
            <a:off x="230159" y="6397647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horarios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163 Recortar y redondear rectángulo de esquina sencilla"/>
          <p:cNvSpPr/>
          <p:nvPr/>
        </p:nvSpPr>
        <p:spPr>
          <a:xfrm rot="16200000" flipV="1">
            <a:off x="3350012" y="2502289"/>
            <a:ext cx="5499932" cy="2286016"/>
          </a:xfrm>
          <a:prstGeom prst="snip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ortar y redondear rectángulo de esquina sencilla"/>
          <p:cNvSpPr/>
          <p:nvPr/>
        </p:nvSpPr>
        <p:spPr>
          <a:xfrm rot="16200000" flipV="1">
            <a:off x="-1420515" y="2394735"/>
            <a:ext cx="5429288" cy="2286016"/>
          </a:xfrm>
          <a:prstGeom prst="snip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56110" y="6395263"/>
            <a:ext cx="9180000" cy="642942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5000">
                <a:schemeClr val="bg1"/>
              </a:gs>
              <a:gs pos="75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2" descr="C:\Documents and Settings\Administrador\Escritorio\q.pn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51330" t="23939" r="2348"/>
          <a:stretch>
            <a:fillRect/>
          </a:stretch>
        </p:blipFill>
        <p:spPr bwMode="auto">
          <a:xfrm>
            <a:off x="4966495" y="178297"/>
            <a:ext cx="4358512" cy="11543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40 Conector recto"/>
          <p:cNvCxnSpPr/>
          <p:nvPr/>
        </p:nvCxnSpPr>
        <p:spPr>
          <a:xfrm>
            <a:off x="480180" y="6493688"/>
            <a:ext cx="3614437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230159" y="6397647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Recomendaciones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0" name="89 Conector recto"/>
          <p:cNvCxnSpPr/>
          <p:nvPr/>
        </p:nvCxnSpPr>
        <p:spPr>
          <a:xfrm>
            <a:off x="5056208" y="6483910"/>
            <a:ext cx="3614437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CuadroTexto"/>
          <p:cNvSpPr txBox="1"/>
          <p:nvPr/>
        </p:nvSpPr>
        <p:spPr>
          <a:xfrm>
            <a:off x="5608372" y="6558524"/>
            <a:ext cx="1357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Hermano</a:t>
            </a:r>
            <a:endParaRPr lang="es-ES" sz="8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4823619" y="6393623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Editor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5" name="134 CuadroTexto"/>
          <p:cNvSpPr txBox="1"/>
          <p:nvPr/>
        </p:nvSpPr>
        <p:spPr>
          <a:xfrm>
            <a:off x="6117962" y="6701400"/>
            <a:ext cx="2705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Correo electrónico o teléfono</a:t>
            </a:r>
            <a:endParaRPr lang="es-E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140903" y="1966107"/>
            <a:ext cx="230145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Director</a:t>
            </a:r>
            <a:r>
              <a:rPr lang="es-ES" sz="800" b="1" dirty="0" smtClean="0"/>
              <a:t>: </a:t>
            </a:r>
          </a:p>
          <a:p>
            <a:pPr algn="ctr"/>
            <a:r>
              <a:rPr lang="es-ES" sz="800" b="1" dirty="0" smtClean="0"/>
              <a:t>Instructor</a:t>
            </a:r>
            <a:r>
              <a:rPr lang="es-ES" sz="800" b="1" dirty="0" smtClean="0"/>
              <a:t>:</a:t>
            </a:r>
            <a:endParaRPr lang="es-ES" sz="800" b="1" dirty="0" smtClean="0"/>
          </a:p>
          <a:p>
            <a:r>
              <a:rPr lang="es-ES" sz="900" b="1" dirty="0" smtClean="0"/>
              <a:t>Himno por el Director</a:t>
            </a:r>
          </a:p>
          <a:p>
            <a:r>
              <a:rPr lang="es-ES" sz="900" b="1" dirty="0" smtClean="0"/>
              <a:t>Plegaria de Apertura</a:t>
            </a:r>
          </a:p>
          <a:p>
            <a:r>
              <a:rPr lang="es-ES" sz="900" b="1" dirty="0" smtClean="0"/>
              <a:t>Lectura en Isaías 2:1-4</a:t>
            </a:r>
          </a:p>
          <a:p>
            <a:r>
              <a:rPr lang="es-ES" sz="900" b="1" dirty="0" smtClean="0"/>
              <a:t>Himno Hosanna 43 “El Sábado Glorioso es”</a:t>
            </a:r>
          </a:p>
          <a:p>
            <a:r>
              <a:rPr lang="es-ES" sz="900" b="1" dirty="0" smtClean="0"/>
              <a:t>Himno Hosanna 21 “Levantad la Voz”</a:t>
            </a:r>
          </a:p>
          <a:p>
            <a:r>
              <a:rPr lang="es-ES" sz="900" b="1" dirty="0" smtClean="0"/>
              <a:t>Breve plegaria por el Decálogo</a:t>
            </a:r>
          </a:p>
          <a:p>
            <a:r>
              <a:rPr lang="es-ES" sz="900" b="1" dirty="0" smtClean="0"/>
              <a:t>Lectura solemne del Decálogo</a:t>
            </a:r>
          </a:p>
          <a:p>
            <a:r>
              <a:rPr lang="es-ES" sz="900" b="1" dirty="0" smtClean="0"/>
              <a:t>Himno 241 “De Nobles Santos id en pos”</a:t>
            </a:r>
          </a:p>
          <a:p>
            <a:r>
              <a:rPr lang="es-ES" sz="900" b="1" dirty="0" smtClean="0"/>
              <a:t>Distribución de Grupos  </a:t>
            </a:r>
          </a:p>
          <a:p>
            <a:r>
              <a:rPr lang="es-ES" sz="900" b="1" dirty="0" smtClean="0"/>
              <a:t>Oración por el estudio</a:t>
            </a:r>
          </a:p>
          <a:p>
            <a:r>
              <a:rPr lang="es-ES" sz="900" b="1" dirty="0" smtClean="0"/>
              <a:t>Lección 13: </a:t>
            </a:r>
            <a:r>
              <a:rPr lang="es-ES" sz="900" b="1" i="1" dirty="0" smtClean="0"/>
              <a:t>Israel Restaurado</a:t>
            </a:r>
            <a:r>
              <a:rPr lang="es-ES" sz="900" b="1" dirty="0" smtClean="0"/>
              <a:t> </a:t>
            </a:r>
          </a:p>
          <a:p>
            <a:r>
              <a:rPr lang="es-ES" sz="900" b="1" dirty="0" smtClean="0"/>
              <a:t>Himno contiguo</a:t>
            </a:r>
          </a:p>
          <a:p>
            <a:r>
              <a:rPr lang="es-ES" sz="900" b="1" dirty="0" smtClean="0"/>
              <a:t>Losa niños pasan al frente</a:t>
            </a:r>
          </a:p>
          <a:p>
            <a:r>
              <a:rPr lang="es-ES" sz="900" b="1" dirty="0" smtClean="0"/>
              <a:t>Oración final momentánea</a:t>
            </a:r>
          </a:p>
          <a:p>
            <a:pPr algn="r"/>
            <a:endParaRPr lang="es-ES" sz="900" b="1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-234200" y="164731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Culto Matutino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4949930" y="994553"/>
            <a:ext cx="230258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00" b="1" dirty="0" smtClean="0"/>
              <a:t>Director: Hermano Obed Hernández R.</a:t>
            </a:r>
          </a:p>
          <a:p>
            <a:pPr algn="ctr"/>
            <a:r>
              <a:rPr lang="es-ES" sz="700" b="1" dirty="0" smtClean="0"/>
              <a:t>Ponente: Diácono Marcos Tejeda G.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Himno propuesto por el Director</a:t>
            </a:r>
            <a:endParaRPr lang="es-ES" sz="900" b="1" i="1" dirty="0">
              <a:solidFill>
                <a:prstClr val="black"/>
              </a:solidFill>
            </a:endParaRP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Plegaria para recomenzar</a:t>
            </a:r>
          </a:p>
          <a:p>
            <a:pPr lvl="0"/>
            <a:r>
              <a:rPr lang="es-ES" sz="900" b="1" dirty="0" smtClean="0">
                <a:solidFill>
                  <a:prstClr val="black"/>
                </a:solidFill>
              </a:rPr>
              <a:t>Himno </a:t>
            </a:r>
            <a:r>
              <a:rPr lang="es-ES" sz="900" b="1" dirty="0">
                <a:solidFill>
                  <a:prstClr val="black"/>
                </a:solidFill>
              </a:rPr>
              <a:t>25 </a:t>
            </a:r>
            <a:r>
              <a:rPr lang="es-ES" sz="900" b="1" i="1" dirty="0">
                <a:solidFill>
                  <a:prstClr val="black"/>
                </a:solidFill>
              </a:rPr>
              <a:t>“Dios mío vengo a Ti”</a:t>
            </a:r>
            <a:endParaRPr lang="es-ES" sz="900" b="1" dirty="0">
              <a:solidFill>
                <a:prstClr val="black"/>
              </a:solidFill>
            </a:endParaRP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Himno </a:t>
            </a:r>
            <a:r>
              <a:rPr lang="es-ES" sz="900" b="1" dirty="0" smtClean="0">
                <a:solidFill>
                  <a:prstClr val="black"/>
                </a:solidFill>
              </a:rPr>
              <a:t>85 </a:t>
            </a:r>
            <a:r>
              <a:rPr lang="es-ES" sz="900" b="1" dirty="0">
                <a:solidFill>
                  <a:prstClr val="black"/>
                </a:solidFill>
              </a:rPr>
              <a:t>“Sufrió por mí, sufrió por mi”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Lectura de Aclamación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Oración de Acción de Gracias y Peticiones</a:t>
            </a:r>
          </a:p>
          <a:p>
            <a:r>
              <a:rPr lang="es-ES" sz="900" b="1" dirty="0">
                <a:solidFill>
                  <a:prstClr val="black"/>
                </a:solidFill>
              </a:rPr>
              <a:t>Himno Nuevo 88 </a:t>
            </a:r>
            <a:r>
              <a:rPr lang="es-ES" sz="900" b="1" i="1" dirty="0">
                <a:solidFill>
                  <a:prstClr val="black"/>
                </a:solidFill>
              </a:rPr>
              <a:t>“Toma mi Corazón”</a:t>
            </a:r>
            <a:r>
              <a:rPr lang="es-ES" sz="900" b="1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Colecta Diezmal 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Breve rogativa por los Diezmos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Himno 173 </a:t>
            </a:r>
            <a:r>
              <a:rPr lang="es-ES" sz="900" b="1" i="1" dirty="0">
                <a:solidFill>
                  <a:prstClr val="black"/>
                </a:solidFill>
              </a:rPr>
              <a:t>“Cristo puede libertarte”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Lectura base del mensaje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Imploración por el Predicador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Tema: _______________________________</a:t>
            </a:r>
            <a:endParaRPr lang="es-ES" sz="900" b="1" i="1" dirty="0">
              <a:solidFill>
                <a:prstClr val="black"/>
              </a:solidFill>
            </a:endParaRP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Himno Contiguo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Avisos y Bienvenidas</a:t>
            </a:r>
          </a:p>
          <a:p>
            <a:pPr lvl="0"/>
            <a:r>
              <a:rPr lang="es-ES" sz="900" b="1" dirty="0">
                <a:solidFill>
                  <a:prstClr val="black"/>
                </a:solidFill>
              </a:rPr>
              <a:t>Oración final momentánea.</a:t>
            </a:r>
          </a:p>
          <a:p>
            <a:pPr algn="ctr"/>
            <a:endParaRPr lang="es-ES" sz="700" b="1" dirty="0" smtClean="0"/>
          </a:p>
          <a:p>
            <a:pPr algn="r"/>
            <a:endParaRPr lang="es-ES" sz="900" b="1" dirty="0" smtClean="0"/>
          </a:p>
        </p:txBody>
      </p:sp>
      <p:sp>
        <p:nvSpPr>
          <p:cNvPr id="147" name="146 CuadroTexto"/>
          <p:cNvSpPr txBox="1"/>
          <p:nvPr/>
        </p:nvSpPr>
        <p:spPr>
          <a:xfrm>
            <a:off x="4536735" y="64718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Culto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Meridiano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8" name="147 CuadroTexto"/>
          <p:cNvSpPr txBox="1"/>
          <p:nvPr/>
        </p:nvSpPr>
        <p:spPr>
          <a:xfrm>
            <a:off x="108711" y="4933165"/>
            <a:ext cx="238241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dirty="0" smtClean="0"/>
              <a:t>FEMENIL</a:t>
            </a:r>
          </a:p>
          <a:p>
            <a:r>
              <a:rPr lang="es-ES" sz="900" b="1" dirty="0" smtClean="0"/>
              <a:t>Directora</a:t>
            </a:r>
            <a:r>
              <a:rPr lang="es-ES" sz="900" b="1" dirty="0" smtClean="0"/>
              <a:t>:</a:t>
            </a:r>
            <a:endParaRPr lang="es-ES" sz="900" b="1" dirty="0" smtClean="0"/>
          </a:p>
          <a:p>
            <a:r>
              <a:rPr lang="es-ES" sz="900" b="1" dirty="0" smtClean="0"/>
              <a:t>Expositor: </a:t>
            </a:r>
            <a:endParaRPr lang="es-ES" sz="900" b="1" dirty="0" smtClean="0"/>
          </a:p>
          <a:p>
            <a:pPr algn="ctr"/>
            <a:r>
              <a:rPr lang="es-ES" sz="900" b="1" dirty="0" smtClean="0"/>
              <a:t>VARONIL</a:t>
            </a:r>
            <a:endParaRPr lang="es-ES" sz="900" b="1" dirty="0" smtClean="0"/>
          </a:p>
          <a:p>
            <a:r>
              <a:rPr lang="es-ES" sz="900" b="1" dirty="0" smtClean="0"/>
              <a:t>Director: </a:t>
            </a:r>
            <a:endParaRPr lang="es-ES" sz="900" b="1" dirty="0" smtClean="0"/>
          </a:p>
          <a:p>
            <a:r>
              <a:rPr lang="es-ES" sz="900" b="1" dirty="0" smtClean="0"/>
              <a:t>Expositor:</a:t>
            </a:r>
          </a:p>
          <a:p>
            <a:pPr algn="ctr"/>
            <a:r>
              <a:rPr lang="es-ES" sz="900" b="1" dirty="0" smtClean="0"/>
              <a:t>JUVENIL</a:t>
            </a:r>
          </a:p>
          <a:p>
            <a:r>
              <a:rPr lang="es-ES" sz="900" b="1" dirty="0" smtClean="0"/>
              <a:t>Director</a:t>
            </a:r>
            <a:r>
              <a:rPr lang="es-ES" sz="900" b="1" dirty="0" smtClean="0"/>
              <a:t>: </a:t>
            </a:r>
          </a:p>
          <a:p>
            <a:r>
              <a:rPr lang="es-ES" sz="900" b="1" dirty="0" smtClean="0"/>
              <a:t>Expositor: </a:t>
            </a:r>
          </a:p>
        </p:txBody>
      </p:sp>
      <p:cxnSp>
        <p:nvCxnSpPr>
          <p:cNvPr id="149" name="148 Conector recto"/>
          <p:cNvCxnSpPr/>
          <p:nvPr/>
        </p:nvCxnSpPr>
        <p:spPr>
          <a:xfrm>
            <a:off x="196623" y="4707748"/>
            <a:ext cx="2160000" cy="1588"/>
          </a:xfrm>
          <a:prstGeom prst="line">
            <a:avLst/>
          </a:prstGeom>
          <a:ln w="730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61161" y="4609313"/>
            <a:ext cx="19002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Fraternidades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1" name="150 Rectángulo"/>
          <p:cNvSpPr/>
          <p:nvPr/>
        </p:nvSpPr>
        <p:spPr>
          <a:xfrm>
            <a:off x="2444418" y="1254265"/>
            <a:ext cx="20410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1:9  Y dijo Dios: Júntense las aguas que están debajo de los cielos en un lugar, y descúbrase la seca: y </a:t>
            </a:r>
            <a:r>
              <a:rPr lang="es-ES" sz="900" dirty="0" err="1" smtClean="0"/>
              <a:t>fué</a:t>
            </a:r>
            <a:r>
              <a:rPr lang="es-ES" sz="900" dirty="0" smtClean="0"/>
              <a:t> así.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1:10  Y llamó Dios á la seca Tierra, y á la reunión de las aguas llamó Mares: y </a:t>
            </a:r>
            <a:r>
              <a:rPr lang="es-ES" sz="900" dirty="0" err="1" smtClean="0"/>
              <a:t>vió</a:t>
            </a:r>
            <a:r>
              <a:rPr lang="es-ES" sz="900" dirty="0" smtClean="0"/>
              <a:t> Dios que era bueno.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1:11  Y dijo Dios: Produzca la tierra hierba verde, hierba que dé simiente; árbol de fruto que dé fruto según su género, que su simiente esté en él, sobre la tierra: y </a:t>
            </a:r>
            <a:r>
              <a:rPr lang="es-ES" sz="900" dirty="0" err="1" smtClean="0"/>
              <a:t>fué</a:t>
            </a:r>
            <a:r>
              <a:rPr lang="es-ES" sz="900" dirty="0" smtClean="0"/>
              <a:t> así.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1:12  Y produjo la tierra hierba verde, hierba que da simiente según su naturaleza, y árbol que da fruto, cuya simiente está en él, según su género: y </a:t>
            </a:r>
            <a:r>
              <a:rPr lang="es-ES" sz="900" dirty="0" err="1" smtClean="0"/>
              <a:t>vió</a:t>
            </a:r>
            <a:r>
              <a:rPr lang="es-ES" sz="900" dirty="0" smtClean="0"/>
              <a:t> Dios que era bueno.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1:13  Y </a:t>
            </a:r>
            <a:r>
              <a:rPr lang="es-ES" sz="900" dirty="0" err="1" smtClean="0"/>
              <a:t>fué</a:t>
            </a:r>
            <a:r>
              <a:rPr lang="es-ES" sz="900" dirty="0" smtClean="0"/>
              <a:t> la tarde y la mañana el día tercero.</a:t>
            </a:r>
          </a:p>
          <a:p>
            <a:pPr algn="just"/>
            <a:r>
              <a:rPr lang="es-ES" sz="900" dirty="0"/>
              <a:t>Y dijo Dios: Sean lumbreras en la expansión de los cielos para apartar el día y la noche: y sean por señales, y para las estaciones, y para días y años;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1:15  Y sean por lumbreras en la expansión de los cielos para alumbrar sobre la tierra: y fue.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1:16  E hizo Dios las dos grandes lumbreras; la lumbrera mayor para que señorease en el día, y la lumbrera menor para que señorease en la noche: hizo también las estrellas.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1:17  Y </a:t>
            </a:r>
            <a:r>
              <a:rPr lang="es-ES" sz="900" dirty="0" err="1"/>
              <a:t>púsolas</a:t>
            </a:r>
            <a:r>
              <a:rPr lang="es-ES" sz="900" dirty="0"/>
              <a:t> Dios en la expansión de los cielos, para alumbrar sobre la tierra, </a:t>
            </a:r>
          </a:p>
          <a:p>
            <a:pPr algn="just"/>
            <a:r>
              <a:rPr lang="es-ES" sz="900" dirty="0" err="1"/>
              <a:t>Gén</a:t>
            </a:r>
            <a:r>
              <a:rPr lang="es-ES" sz="900" dirty="0"/>
              <a:t> 1:18  Y para señorear en el día y en la noche, y para apartar la luz y las tinieblas: y </a:t>
            </a:r>
            <a:r>
              <a:rPr lang="es-ES" sz="900" dirty="0" err="1"/>
              <a:t>vió</a:t>
            </a:r>
            <a:r>
              <a:rPr lang="es-ES" sz="900" dirty="0"/>
              <a:t> Dios que era bueno. </a:t>
            </a:r>
            <a:endParaRPr lang="es-ES" sz="900" dirty="0" smtClean="0"/>
          </a:p>
        </p:txBody>
      </p:sp>
      <p:sp>
        <p:nvSpPr>
          <p:cNvPr id="152" name="151 Rectángulo"/>
          <p:cNvSpPr/>
          <p:nvPr/>
        </p:nvSpPr>
        <p:spPr>
          <a:xfrm>
            <a:off x="7245056" y="1074821"/>
            <a:ext cx="20077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900" dirty="0" smtClean="0"/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1:20  Y dijo Dios: Produzcan las aguas reptil de ánima viviente, y aves que vuelen sobre la tierra, en la abierta expansión de los cielos.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1:21  Y crió Dios las grandes ballenas, y toda cosa viva que anda arrastrando, que las aguas produjeron según su género, y toda ave alada según su especie: y </a:t>
            </a:r>
            <a:r>
              <a:rPr lang="es-ES" sz="900" dirty="0" err="1" smtClean="0"/>
              <a:t>vió</a:t>
            </a:r>
            <a:r>
              <a:rPr lang="es-ES" sz="900" dirty="0" smtClean="0"/>
              <a:t> Dios que era bueno.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1:22  Y Dios los bendijo diciendo: Fructificad y multiplicad, y henchid las aguas en los mares, y las aves se multipliquen en la tierra.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1:23  Y </a:t>
            </a:r>
            <a:r>
              <a:rPr lang="es-ES" sz="900" dirty="0" err="1" smtClean="0"/>
              <a:t>fué</a:t>
            </a:r>
            <a:r>
              <a:rPr lang="es-ES" sz="900" dirty="0" smtClean="0"/>
              <a:t> la tarde y la mañana el día quinto.</a:t>
            </a:r>
          </a:p>
          <a:p>
            <a:pPr algn="just"/>
            <a:endParaRPr lang="es-ES" sz="900" dirty="0" smtClean="0"/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1:24  Y dijo Dios: Produzca la tierra seres vivientes según su género, bestias y serpientes y animales de la tierra según su especie: y </a:t>
            </a:r>
            <a:r>
              <a:rPr lang="es-ES" sz="900" dirty="0" err="1" smtClean="0"/>
              <a:t>fué</a:t>
            </a:r>
            <a:r>
              <a:rPr lang="es-ES" sz="900" dirty="0" smtClean="0"/>
              <a:t> así.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1:25  E hizo Dios animales de la tierra según su género, y ganado según su género, y todo animal que anda arrastrando sobre la tierra según su especie: y </a:t>
            </a:r>
            <a:r>
              <a:rPr lang="es-ES" sz="900" dirty="0" err="1" smtClean="0"/>
              <a:t>vió</a:t>
            </a:r>
            <a:r>
              <a:rPr lang="es-ES" sz="900" dirty="0" smtClean="0"/>
              <a:t> Dios que era bueno.</a:t>
            </a:r>
          </a:p>
          <a:p>
            <a:pPr algn="just"/>
            <a:endParaRPr lang="es-ES" sz="900" dirty="0" smtClean="0"/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1:26  Y dijo Dios: Hagamos al hombre á nuestra imagen, conforme á nuestra semejanza; y señoree en los peces de la mar, y en las aves de los cielos, y en las bestias, y en toda la tierra, y en todo animal que anda arrastrando sobre la tierra. </a:t>
            </a:r>
          </a:p>
          <a:p>
            <a:pPr algn="just"/>
            <a:r>
              <a:rPr lang="es-ES" sz="900" dirty="0" err="1" smtClean="0"/>
              <a:t>Gén</a:t>
            </a:r>
            <a:r>
              <a:rPr lang="es-ES" sz="900" dirty="0" smtClean="0"/>
              <a:t> 1:27  Y crió Dios al hombre á su imagen, á imagen de Dios lo crió; varón y hembra los crió. </a:t>
            </a:r>
            <a:endParaRPr lang="es-ES" sz="900" i="1" dirty="0" smtClean="0"/>
          </a:p>
        </p:txBody>
      </p:sp>
      <p:sp>
        <p:nvSpPr>
          <p:cNvPr id="161" name="160 CuadroTexto"/>
          <p:cNvSpPr txBox="1"/>
          <p:nvPr/>
        </p:nvSpPr>
        <p:spPr>
          <a:xfrm>
            <a:off x="4947445" y="3741751"/>
            <a:ext cx="238241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00" b="1" dirty="0" smtClean="0"/>
              <a:t>Director: Hermano Jorge Martínez D.</a:t>
            </a:r>
          </a:p>
          <a:p>
            <a:pPr algn="ctr"/>
            <a:r>
              <a:rPr lang="es-ES" sz="700" b="1" dirty="0" smtClean="0"/>
              <a:t>Ponente: Hermano Fernando López A.</a:t>
            </a:r>
          </a:p>
          <a:p>
            <a:r>
              <a:rPr lang="es-ES" sz="900" b="1" dirty="0" smtClean="0"/>
              <a:t>Himno 207 </a:t>
            </a:r>
            <a:r>
              <a:rPr lang="es-ES" sz="900" b="1" i="1" dirty="0" smtClean="0"/>
              <a:t>“Jehová es mi Pastor”</a:t>
            </a:r>
          </a:p>
          <a:p>
            <a:r>
              <a:rPr lang="es-ES" sz="900" b="1" dirty="0" smtClean="0"/>
              <a:t>Lectura del Salmo 23</a:t>
            </a:r>
          </a:p>
          <a:p>
            <a:r>
              <a:rPr lang="es-ES" sz="900" b="1" dirty="0" smtClean="0"/>
              <a:t>Oración para Reiniciar</a:t>
            </a:r>
          </a:p>
          <a:p>
            <a:r>
              <a:rPr lang="es-ES" sz="900" b="1" dirty="0" smtClean="0"/>
              <a:t>Himno Nuevo 63 </a:t>
            </a:r>
            <a:r>
              <a:rPr lang="es-ES" sz="900" b="1" i="1" dirty="0" smtClean="0"/>
              <a:t>“Mensajeros de su Palabra” </a:t>
            </a:r>
          </a:p>
          <a:p>
            <a:r>
              <a:rPr lang="es-ES" sz="900" b="1" dirty="0" smtClean="0"/>
              <a:t>Lectura del acta anterior</a:t>
            </a:r>
          </a:p>
          <a:p>
            <a:r>
              <a:rPr lang="es-ES" sz="900" b="1" dirty="0" smtClean="0"/>
              <a:t>Himno Nuevo 95 </a:t>
            </a:r>
            <a:r>
              <a:rPr lang="es-ES" sz="900" b="1" i="1" dirty="0" smtClean="0"/>
              <a:t>“Una mente, un mismo parecer”  </a:t>
            </a:r>
          </a:p>
          <a:p>
            <a:r>
              <a:rPr lang="es-ES" sz="900" b="1" dirty="0" smtClean="0"/>
              <a:t>Himno sugerido por la Congregación</a:t>
            </a:r>
          </a:p>
          <a:p>
            <a:r>
              <a:rPr lang="es-ES" sz="900" b="1" dirty="0" smtClean="0"/>
              <a:t>Ofrendas Especiales</a:t>
            </a:r>
          </a:p>
          <a:p>
            <a:r>
              <a:rPr lang="es-ES" sz="900" b="1" i="1" dirty="0" smtClean="0"/>
              <a:t>Aprender el Himno 96 “Valiosa Juventud”</a:t>
            </a:r>
          </a:p>
          <a:p>
            <a:r>
              <a:rPr lang="es-ES" sz="900" b="1" dirty="0" smtClean="0"/>
              <a:t>Lectura Base en Mateo 7:1-5</a:t>
            </a:r>
          </a:p>
          <a:p>
            <a:r>
              <a:rPr lang="es-ES" sz="900" b="1" dirty="0" smtClean="0"/>
              <a:t>Imploración por el Expositor</a:t>
            </a:r>
          </a:p>
          <a:p>
            <a:r>
              <a:rPr lang="es-ES" sz="900" b="1" dirty="0" smtClean="0"/>
              <a:t>Tema: </a:t>
            </a:r>
            <a:r>
              <a:rPr lang="es-ES" sz="900" b="1" i="1" dirty="0" smtClean="0">
                <a:ea typeface="Calibri"/>
                <a:cs typeface="Times New Roman"/>
              </a:rPr>
              <a:t>No juzgues, sé justo</a:t>
            </a:r>
          </a:p>
          <a:p>
            <a:r>
              <a:rPr lang="es-ES" sz="900" b="1" dirty="0" smtClean="0"/>
              <a:t>Himno Contiguo</a:t>
            </a:r>
          </a:p>
          <a:p>
            <a:r>
              <a:rPr lang="es-ES" sz="900" b="1" dirty="0" smtClean="0"/>
              <a:t>Informes y Bienvenidas</a:t>
            </a:r>
          </a:p>
          <a:p>
            <a:r>
              <a:rPr lang="es-ES" sz="900" b="1" dirty="0" smtClean="0"/>
              <a:t>Lectura del Decálogo (Deuteronomio 5)</a:t>
            </a:r>
          </a:p>
          <a:p>
            <a:r>
              <a:rPr lang="es-ES" sz="900" b="1" dirty="0" smtClean="0"/>
              <a:t>Oración de Clausura y Bendición Apostólica</a:t>
            </a:r>
          </a:p>
          <a:p>
            <a:pPr algn="r"/>
            <a:endParaRPr lang="es-ES" sz="900" b="1" dirty="0" smtClean="0"/>
          </a:p>
          <a:p>
            <a:pPr algn="r"/>
            <a:endParaRPr lang="es-ES" sz="900" b="1" dirty="0" smtClean="0"/>
          </a:p>
        </p:txBody>
      </p:sp>
      <p:sp>
        <p:nvSpPr>
          <p:cNvPr id="162" name="161 CuadroTexto"/>
          <p:cNvSpPr txBox="1"/>
          <p:nvPr/>
        </p:nvSpPr>
        <p:spPr>
          <a:xfrm>
            <a:off x="4537867" y="337581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Culto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Vespertino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66" name="Picture 2" descr="C:\Documents and Settings\Administrador\Escritorio\q.pn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51330" t="23939" r="2348"/>
          <a:stretch>
            <a:fillRect/>
          </a:stretch>
        </p:blipFill>
        <p:spPr bwMode="auto">
          <a:xfrm>
            <a:off x="161553" y="175394"/>
            <a:ext cx="4376314" cy="115439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166 CuadroTexto"/>
          <p:cNvSpPr txBox="1"/>
          <p:nvPr/>
        </p:nvSpPr>
        <p:spPr>
          <a:xfrm>
            <a:off x="150420" y="965975"/>
            <a:ext cx="2296696" cy="22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Encargado:</a:t>
            </a:r>
            <a:endParaRPr lang="es-ES" sz="800" b="1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-319917" y="64718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Culto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Nocturno 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1088</Words>
  <Application>Microsoft Office PowerPoint</Application>
  <PresentationFormat>Personalizado</PresentationFormat>
  <Paragraphs>116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25</cp:revision>
  <dcterms:created xsi:type="dcterms:W3CDTF">2011-01-31T06:52:26Z</dcterms:created>
  <dcterms:modified xsi:type="dcterms:W3CDTF">2011-01-31T09:31:46Z</dcterms:modified>
</cp:coreProperties>
</file>