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letter"/>
  <p:notesSz cx="6858000" cy="9144000"/>
  <p:defaultTextStyle>
    <a:defPPr>
      <a:defRPr lang="es-ES"/>
    </a:defPPr>
    <a:lvl1pPr marL="0" algn="l" defTabSz="914177" rtl="0" eaLnBrk="1" latinLnBrk="0" hangingPunct="1">
      <a:defRPr sz="1800" kern="1200">
        <a:solidFill>
          <a:schemeClr val="tx1"/>
        </a:solidFill>
        <a:latin typeface="+mn-lt"/>
        <a:ea typeface="+mn-ea"/>
        <a:cs typeface="+mn-cs"/>
      </a:defRPr>
    </a:lvl1pPr>
    <a:lvl2pPr marL="457089" algn="l" defTabSz="914177" rtl="0" eaLnBrk="1" latinLnBrk="0" hangingPunct="1">
      <a:defRPr sz="1800" kern="1200">
        <a:solidFill>
          <a:schemeClr val="tx1"/>
        </a:solidFill>
        <a:latin typeface="+mn-lt"/>
        <a:ea typeface="+mn-ea"/>
        <a:cs typeface="+mn-cs"/>
      </a:defRPr>
    </a:lvl2pPr>
    <a:lvl3pPr marL="914177" algn="l" defTabSz="914177" rtl="0" eaLnBrk="1" latinLnBrk="0" hangingPunct="1">
      <a:defRPr sz="1800" kern="1200">
        <a:solidFill>
          <a:schemeClr val="tx1"/>
        </a:solidFill>
        <a:latin typeface="+mn-lt"/>
        <a:ea typeface="+mn-ea"/>
        <a:cs typeface="+mn-cs"/>
      </a:defRPr>
    </a:lvl3pPr>
    <a:lvl4pPr marL="1371266" algn="l" defTabSz="914177" rtl="0" eaLnBrk="1" latinLnBrk="0" hangingPunct="1">
      <a:defRPr sz="1800" kern="1200">
        <a:solidFill>
          <a:schemeClr val="tx1"/>
        </a:solidFill>
        <a:latin typeface="+mn-lt"/>
        <a:ea typeface="+mn-ea"/>
        <a:cs typeface="+mn-cs"/>
      </a:defRPr>
    </a:lvl4pPr>
    <a:lvl5pPr marL="1828355" algn="l" defTabSz="914177" rtl="0" eaLnBrk="1" latinLnBrk="0" hangingPunct="1">
      <a:defRPr sz="1800" kern="1200">
        <a:solidFill>
          <a:schemeClr val="tx1"/>
        </a:solidFill>
        <a:latin typeface="+mn-lt"/>
        <a:ea typeface="+mn-ea"/>
        <a:cs typeface="+mn-cs"/>
      </a:defRPr>
    </a:lvl5pPr>
    <a:lvl6pPr marL="2285443" algn="l" defTabSz="914177" rtl="0" eaLnBrk="1" latinLnBrk="0" hangingPunct="1">
      <a:defRPr sz="1800" kern="1200">
        <a:solidFill>
          <a:schemeClr val="tx1"/>
        </a:solidFill>
        <a:latin typeface="+mn-lt"/>
        <a:ea typeface="+mn-ea"/>
        <a:cs typeface="+mn-cs"/>
      </a:defRPr>
    </a:lvl6pPr>
    <a:lvl7pPr marL="2742532" algn="l" defTabSz="914177" rtl="0" eaLnBrk="1" latinLnBrk="0" hangingPunct="1">
      <a:defRPr sz="1800" kern="1200">
        <a:solidFill>
          <a:schemeClr val="tx1"/>
        </a:solidFill>
        <a:latin typeface="+mn-lt"/>
        <a:ea typeface="+mn-ea"/>
        <a:cs typeface="+mn-cs"/>
      </a:defRPr>
    </a:lvl7pPr>
    <a:lvl8pPr marL="3199620" algn="l" defTabSz="914177" rtl="0" eaLnBrk="1" latinLnBrk="0" hangingPunct="1">
      <a:defRPr sz="1800" kern="1200">
        <a:solidFill>
          <a:schemeClr val="tx1"/>
        </a:solidFill>
        <a:latin typeface="+mn-lt"/>
        <a:ea typeface="+mn-ea"/>
        <a:cs typeface="+mn-cs"/>
      </a:defRPr>
    </a:lvl8pPr>
    <a:lvl9pPr marL="3656708" algn="l" defTabSz="914177"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66" d="100"/>
          <a:sy n="66" d="100"/>
        </p:scale>
        <p:origin x="-978" y="-282"/>
      </p:cViewPr>
      <p:guideLst>
        <p:guide orient="horz" pos="2160"/>
        <p:guide pos="2880"/>
      </p:guideLst>
    </p:cSldViewPr>
  </p:slideViewPr>
  <p:notesTextViewPr>
    <p:cViewPr>
      <p:scale>
        <a:sx n="100" d="100"/>
        <a:sy n="100" d="100"/>
      </p:scale>
      <p:origin x="0" y="0"/>
    </p:cViewPr>
  </p:notesTextViewPr>
  <p:gridSpacing cx="46085125" cy="46085125"/>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1"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89" indent="0" algn="ctr">
              <a:buNone/>
              <a:defRPr>
                <a:solidFill>
                  <a:schemeClr val="tx1">
                    <a:tint val="75000"/>
                  </a:schemeClr>
                </a:solidFill>
              </a:defRPr>
            </a:lvl2pPr>
            <a:lvl3pPr marL="914177" indent="0" algn="ctr">
              <a:buNone/>
              <a:defRPr>
                <a:solidFill>
                  <a:schemeClr val="tx1">
                    <a:tint val="75000"/>
                  </a:schemeClr>
                </a:solidFill>
              </a:defRPr>
            </a:lvl3pPr>
            <a:lvl4pPr marL="1371266" indent="0" algn="ctr">
              <a:buNone/>
              <a:defRPr>
                <a:solidFill>
                  <a:schemeClr val="tx1">
                    <a:tint val="75000"/>
                  </a:schemeClr>
                </a:solidFill>
              </a:defRPr>
            </a:lvl4pPr>
            <a:lvl5pPr marL="1828355" indent="0" algn="ctr">
              <a:buNone/>
              <a:defRPr>
                <a:solidFill>
                  <a:schemeClr val="tx1">
                    <a:tint val="75000"/>
                  </a:schemeClr>
                </a:solidFill>
              </a:defRPr>
            </a:lvl5pPr>
            <a:lvl6pPr marL="2285443" indent="0" algn="ctr">
              <a:buNone/>
              <a:defRPr>
                <a:solidFill>
                  <a:schemeClr val="tx1">
                    <a:tint val="75000"/>
                  </a:schemeClr>
                </a:solidFill>
              </a:defRPr>
            </a:lvl6pPr>
            <a:lvl7pPr marL="2742532" indent="0" algn="ctr">
              <a:buNone/>
              <a:defRPr>
                <a:solidFill>
                  <a:schemeClr val="tx1">
                    <a:tint val="75000"/>
                  </a:schemeClr>
                </a:solidFill>
              </a:defRPr>
            </a:lvl7pPr>
            <a:lvl8pPr marL="3199620" indent="0" algn="ctr">
              <a:buNone/>
              <a:defRPr>
                <a:solidFill>
                  <a:schemeClr val="tx1">
                    <a:tint val="75000"/>
                  </a:schemeClr>
                </a:solidFill>
              </a:defRPr>
            </a:lvl8pPr>
            <a:lvl9pPr marL="3656708"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1"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4" y="4406901"/>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4" y="2906714"/>
            <a:ext cx="7772400" cy="1500187"/>
          </a:xfrm>
        </p:spPr>
        <p:txBody>
          <a:bodyPr anchor="b"/>
          <a:lstStyle>
            <a:lvl1pPr marL="0" indent="0">
              <a:buNone/>
              <a:defRPr sz="2000">
                <a:solidFill>
                  <a:schemeClr val="tx1">
                    <a:tint val="75000"/>
                  </a:schemeClr>
                </a:solidFill>
              </a:defRPr>
            </a:lvl1pPr>
            <a:lvl2pPr marL="457089" indent="0">
              <a:buNone/>
              <a:defRPr sz="1800">
                <a:solidFill>
                  <a:schemeClr val="tx1">
                    <a:tint val="75000"/>
                  </a:schemeClr>
                </a:solidFill>
              </a:defRPr>
            </a:lvl2pPr>
            <a:lvl3pPr marL="914177" indent="0">
              <a:buNone/>
              <a:defRPr sz="1600">
                <a:solidFill>
                  <a:schemeClr val="tx1">
                    <a:tint val="75000"/>
                  </a:schemeClr>
                </a:solidFill>
              </a:defRPr>
            </a:lvl3pPr>
            <a:lvl4pPr marL="1371266" indent="0">
              <a:buNone/>
              <a:defRPr sz="1400">
                <a:solidFill>
                  <a:schemeClr val="tx1">
                    <a:tint val="75000"/>
                  </a:schemeClr>
                </a:solidFill>
              </a:defRPr>
            </a:lvl4pPr>
            <a:lvl5pPr marL="1828355" indent="0">
              <a:buNone/>
              <a:defRPr sz="1400">
                <a:solidFill>
                  <a:schemeClr val="tx1">
                    <a:tint val="75000"/>
                  </a:schemeClr>
                </a:solidFill>
              </a:defRPr>
            </a:lvl5pPr>
            <a:lvl6pPr marL="2285443" indent="0">
              <a:buNone/>
              <a:defRPr sz="1400">
                <a:solidFill>
                  <a:schemeClr val="tx1">
                    <a:tint val="75000"/>
                  </a:schemeClr>
                </a:solidFill>
              </a:defRPr>
            </a:lvl6pPr>
            <a:lvl7pPr marL="2742532" indent="0">
              <a:buNone/>
              <a:defRPr sz="1400">
                <a:solidFill>
                  <a:schemeClr val="tx1">
                    <a:tint val="75000"/>
                  </a:schemeClr>
                </a:solidFill>
              </a:defRPr>
            </a:lvl7pPr>
            <a:lvl8pPr marL="3199620" indent="0">
              <a:buNone/>
              <a:defRPr sz="1400">
                <a:solidFill>
                  <a:schemeClr val="tx1">
                    <a:tint val="75000"/>
                  </a:schemeClr>
                </a:solidFill>
              </a:defRPr>
            </a:lvl8pPr>
            <a:lvl9pPr marL="3656708"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1"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4"/>
            <a:ext cx="4040188" cy="639761"/>
          </a:xfrm>
        </p:spPr>
        <p:txBody>
          <a:bodyPr anchor="b"/>
          <a:lstStyle>
            <a:lvl1pPr marL="0" indent="0">
              <a:buNone/>
              <a:defRPr sz="2400" b="1"/>
            </a:lvl1pPr>
            <a:lvl2pPr marL="457089" indent="0">
              <a:buNone/>
              <a:defRPr sz="2000" b="1"/>
            </a:lvl2pPr>
            <a:lvl3pPr marL="914177" indent="0">
              <a:buNone/>
              <a:defRPr sz="1800" b="1"/>
            </a:lvl3pPr>
            <a:lvl4pPr marL="1371266" indent="0">
              <a:buNone/>
              <a:defRPr sz="1600" b="1"/>
            </a:lvl4pPr>
            <a:lvl5pPr marL="1828355" indent="0">
              <a:buNone/>
              <a:defRPr sz="1600" b="1"/>
            </a:lvl5pPr>
            <a:lvl6pPr marL="2285443" indent="0">
              <a:buNone/>
              <a:defRPr sz="1600" b="1"/>
            </a:lvl6pPr>
            <a:lvl7pPr marL="2742532" indent="0">
              <a:buNone/>
              <a:defRPr sz="1600" b="1"/>
            </a:lvl7pPr>
            <a:lvl8pPr marL="3199620" indent="0">
              <a:buNone/>
              <a:defRPr sz="1600" b="1"/>
            </a:lvl8pPr>
            <a:lvl9pPr marL="3656708"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4"/>
            <a:ext cx="4041775" cy="639761"/>
          </a:xfrm>
        </p:spPr>
        <p:txBody>
          <a:bodyPr anchor="b"/>
          <a:lstStyle>
            <a:lvl1pPr marL="0" indent="0">
              <a:buNone/>
              <a:defRPr sz="2400" b="1"/>
            </a:lvl1pPr>
            <a:lvl2pPr marL="457089" indent="0">
              <a:buNone/>
              <a:defRPr sz="2000" b="1"/>
            </a:lvl2pPr>
            <a:lvl3pPr marL="914177" indent="0">
              <a:buNone/>
              <a:defRPr sz="1800" b="1"/>
            </a:lvl3pPr>
            <a:lvl4pPr marL="1371266" indent="0">
              <a:buNone/>
              <a:defRPr sz="1600" b="1"/>
            </a:lvl4pPr>
            <a:lvl5pPr marL="1828355" indent="0">
              <a:buNone/>
              <a:defRPr sz="1600" b="1"/>
            </a:lvl5pPr>
            <a:lvl6pPr marL="2285443" indent="0">
              <a:buNone/>
              <a:defRPr sz="1600" b="1"/>
            </a:lvl6pPr>
            <a:lvl7pPr marL="2742532" indent="0">
              <a:buNone/>
              <a:defRPr sz="1600" b="1"/>
            </a:lvl7pPr>
            <a:lvl8pPr marL="3199620" indent="0">
              <a:buNone/>
              <a:defRPr sz="1600" b="1"/>
            </a:lvl8pPr>
            <a:lvl9pPr marL="3656708"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089" indent="0">
              <a:buNone/>
              <a:defRPr sz="1200"/>
            </a:lvl2pPr>
            <a:lvl3pPr marL="914177" indent="0">
              <a:buNone/>
              <a:defRPr sz="1000"/>
            </a:lvl3pPr>
            <a:lvl4pPr marL="1371266" indent="0">
              <a:buNone/>
              <a:defRPr sz="900"/>
            </a:lvl4pPr>
            <a:lvl5pPr marL="1828355" indent="0">
              <a:buNone/>
              <a:defRPr sz="900"/>
            </a:lvl5pPr>
            <a:lvl6pPr marL="2285443" indent="0">
              <a:buNone/>
              <a:defRPr sz="900"/>
            </a:lvl6pPr>
            <a:lvl7pPr marL="2742532" indent="0">
              <a:buNone/>
              <a:defRPr sz="900"/>
            </a:lvl7pPr>
            <a:lvl8pPr marL="3199620" indent="0">
              <a:buNone/>
              <a:defRPr sz="900"/>
            </a:lvl8pPr>
            <a:lvl9pPr marL="3656708"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599"/>
            <a:ext cx="5486400" cy="566739"/>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089" indent="0">
              <a:buNone/>
              <a:defRPr sz="2800"/>
            </a:lvl2pPr>
            <a:lvl3pPr marL="914177" indent="0">
              <a:buNone/>
              <a:defRPr sz="2400"/>
            </a:lvl3pPr>
            <a:lvl4pPr marL="1371266" indent="0">
              <a:buNone/>
              <a:defRPr sz="2000"/>
            </a:lvl4pPr>
            <a:lvl5pPr marL="1828355" indent="0">
              <a:buNone/>
              <a:defRPr sz="2000"/>
            </a:lvl5pPr>
            <a:lvl6pPr marL="2285443" indent="0">
              <a:buNone/>
              <a:defRPr sz="2000"/>
            </a:lvl6pPr>
            <a:lvl7pPr marL="2742532" indent="0">
              <a:buNone/>
              <a:defRPr sz="2000"/>
            </a:lvl7pPr>
            <a:lvl8pPr marL="3199620" indent="0">
              <a:buNone/>
              <a:defRPr sz="2000"/>
            </a:lvl8pPr>
            <a:lvl9pPr marL="3656708" indent="0">
              <a:buNone/>
              <a:defRPr sz="2000"/>
            </a:lvl9pPr>
          </a:lstStyle>
          <a:p>
            <a:endParaRPr lang="es-ES"/>
          </a:p>
        </p:txBody>
      </p:sp>
      <p:sp>
        <p:nvSpPr>
          <p:cNvPr id="4" name="3 Marcador de texto"/>
          <p:cNvSpPr>
            <a:spLocks noGrp="1"/>
          </p:cNvSpPr>
          <p:nvPr>
            <p:ph type="body" sz="half" idx="2"/>
          </p:nvPr>
        </p:nvSpPr>
        <p:spPr>
          <a:xfrm>
            <a:off x="1792288" y="5367339"/>
            <a:ext cx="5486400" cy="804861"/>
          </a:xfrm>
        </p:spPr>
        <p:txBody>
          <a:bodyPr/>
          <a:lstStyle>
            <a:lvl1pPr marL="0" indent="0">
              <a:buNone/>
              <a:defRPr sz="1400"/>
            </a:lvl1pPr>
            <a:lvl2pPr marL="457089" indent="0">
              <a:buNone/>
              <a:defRPr sz="1200"/>
            </a:lvl2pPr>
            <a:lvl3pPr marL="914177" indent="0">
              <a:buNone/>
              <a:defRPr sz="1000"/>
            </a:lvl3pPr>
            <a:lvl4pPr marL="1371266" indent="0">
              <a:buNone/>
              <a:defRPr sz="900"/>
            </a:lvl4pPr>
            <a:lvl5pPr marL="1828355" indent="0">
              <a:buNone/>
              <a:defRPr sz="900"/>
            </a:lvl5pPr>
            <a:lvl6pPr marL="2285443" indent="0">
              <a:buNone/>
              <a:defRPr sz="900"/>
            </a:lvl6pPr>
            <a:lvl7pPr marL="2742532" indent="0">
              <a:buNone/>
              <a:defRPr sz="900"/>
            </a:lvl7pPr>
            <a:lvl8pPr marL="3199620" indent="0">
              <a:buNone/>
              <a:defRPr sz="900"/>
            </a:lvl8pPr>
            <a:lvl9pPr marL="3656708"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313A5E-F3E1-4A46-897E-2EC2DDF4BE1E}" type="datetimeFigureOut">
              <a:rPr lang="es-ES" smtClean="0"/>
              <a:t>17/11/2010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5126297-57E2-4BA3-B0A7-9F5438E1CA6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1"/>
          </a:xfrm>
          <a:prstGeom prst="rect">
            <a:avLst/>
          </a:prstGeom>
        </p:spPr>
        <p:txBody>
          <a:bodyPr vert="horz" lIns="91418" tIns="45709" rIns="91418" bIns="45709"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18" tIns="45709" rIns="91418" bIns="4570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1" y="6356351"/>
            <a:ext cx="2133600" cy="365125"/>
          </a:xfrm>
          <a:prstGeom prst="rect">
            <a:avLst/>
          </a:prstGeom>
        </p:spPr>
        <p:txBody>
          <a:bodyPr vert="horz" lIns="91418" tIns="45709" rIns="91418" bIns="45709" rtlCol="0" anchor="ctr"/>
          <a:lstStyle>
            <a:lvl1pPr algn="l">
              <a:defRPr sz="1200">
                <a:solidFill>
                  <a:schemeClr val="tx1">
                    <a:tint val="75000"/>
                  </a:schemeClr>
                </a:solidFill>
              </a:defRPr>
            </a:lvl1pPr>
          </a:lstStyle>
          <a:p>
            <a:fld id="{DA313A5E-F3E1-4A46-897E-2EC2DDF4BE1E}" type="datetimeFigureOut">
              <a:rPr lang="es-ES" smtClean="0"/>
              <a:t>17/11/2010</a:t>
            </a:fld>
            <a:endParaRPr lang="es-ES"/>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18" tIns="45709" rIns="91418" bIns="45709"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18" tIns="45709" rIns="91418" bIns="45709" rtlCol="0" anchor="ctr"/>
          <a:lstStyle>
            <a:lvl1pPr algn="r">
              <a:defRPr sz="1200">
                <a:solidFill>
                  <a:schemeClr val="tx1">
                    <a:tint val="75000"/>
                  </a:schemeClr>
                </a:solidFill>
              </a:defRPr>
            </a:lvl1pPr>
          </a:lstStyle>
          <a:p>
            <a:fld id="{D5126297-57E2-4BA3-B0A7-9F5438E1CA6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177" rtl="0" eaLnBrk="1" latinLnBrk="0" hangingPunct="1">
        <a:spcBef>
          <a:spcPct val="0"/>
        </a:spcBef>
        <a:buNone/>
        <a:defRPr sz="4400" kern="1200">
          <a:solidFill>
            <a:schemeClr val="tx1"/>
          </a:solidFill>
          <a:latin typeface="+mj-lt"/>
          <a:ea typeface="+mj-ea"/>
          <a:cs typeface="+mj-cs"/>
        </a:defRPr>
      </a:lvl1pPr>
    </p:titleStyle>
    <p:bodyStyle>
      <a:lvl1pPr marL="342817" indent="-342817" algn="l" defTabSz="9141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769" indent="-285680" algn="l" defTabSz="9141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721" indent="-228544" algn="l" defTabSz="9141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810" indent="-228544" algn="l" defTabSz="9141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899" indent="-228544" algn="l" defTabSz="9141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988" indent="-228544" algn="l" defTabSz="9141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76" indent="-228544" algn="l" defTabSz="9141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64" indent="-228544" algn="l" defTabSz="9141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54" indent="-228544" algn="l" defTabSz="9141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177" rtl="0" eaLnBrk="1" latinLnBrk="0" hangingPunct="1">
        <a:defRPr sz="1800" kern="1200">
          <a:solidFill>
            <a:schemeClr val="tx1"/>
          </a:solidFill>
          <a:latin typeface="+mn-lt"/>
          <a:ea typeface="+mn-ea"/>
          <a:cs typeface="+mn-cs"/>
        </a:defRPr>
      </a:lvl1pPr>
      <a:lvl2pPr marL="457089" algn="l" defTabSz="914177" rtl="0" eaLnBrk="1" latinLnBrk="0" hangingPunct="1">
        <a:defRPr sz="1800" kern="1200">
          <a:solidFill>
            <a:schemeClr val="tx1"/>
          </a:solidFill>
          <a:latin typeface="+mn-lt"/>
          <a:ea typeface="+mn-ea"/>
          <a:cs typeface="+mn-cs"/>
        </a:defRPr>
      </a:lvl2pPr>
      <a:lvl3pPr marL="914177" algn="l" defTabSz="914177" rtl="0" eaLnBrk="1" latinLnBrk="0" hangingPunct="1">
        <a:defRPr sz="1800" kern="1200">
          <a:solidFill>
            <a:schemeClr val="tx1"/>
          </a:solidFill>
          <a:latin typeface="+mn-lt"/>
          <a:ea typeface="+mn-ea"/>
          <a:cs typeface="+mn-cs"/>
        </a:defRPr>
      </a:lvl3pPr>
      <a:lvl4pPr marL="1371266" algn="l" defTabSz="914177" rtl="0" eaLnBrk="1" latinLnBrk="0" hangingPunct="1">
        <a:defRPr sz="1800" kern="1200">
          <a:solidFill>
            <a:schemeClr val="tx1"/>
          </a:solidFill>
          <a:latin typeface="+mn-lt"/>
          <a:ea typeface="+mn-ea"/>
          <a:cs typeface="+mn-cs"/>
        </a:defRPr>
      </a:lvl4pPr>
      <a:lvl5pPr marL="1828355" algn="l" defTabSz="914177" rtl="0" eaLnBrk="1" latinLnBrk="0" hangingPunct="1">
        <a:defRPr sz="1800" kern="1200">
          <a:solidFill>
            <a:schemeClr val="tx1"/>
          </a:solidFill>
          <a:latin typeface="+mn-lt"/>
          <a:ea typeface="+mn-ea"/>
          <a:cs typeface="+mn-cs"/>
        </a:defRPr>
      </a:lvl5pPr>
      <a:lvl6pPr marL="2285443" algn="l" defTabSz="914177" rtl="0" eaLnBrk="1" latinLnBrk="0" hangingPunct="1">
        <a:defRPr sz="1800" kern="1200">
          <a:solidFill>
            <a:schemeClr val="tx1"/>
          </a:solidFill>
          <a:latin typeface="+mn-lt"/>
          <a:ea typeface="+mn-ea"/>
          <a:cs typeface="+mn-cs"/>
        </a:defRPr>
      </a:lvl6pPr>
      <a:lvl7pPr marL="2742532" algn="l" defTabSz="914177" rtl="0" eaLnBrk="1" latinLnBrk="0" hangingPunct="1">
        <a:defRPr sz="1800" kern="1200">
          <a:solidFill>
            <a:schemeClr val="tx1"/>
          </a:solidFill>
          <a:latin typeface="+mn-lt"/>
          <a:ea typeface="+mn-ea"/>
          <a:cs typeface="+mn-cs"/>
        </a:defRPr>
      </a:lvl7pPr>
      <a:lvl8pPr marL="3199620" algn="l" defTabSz="914177" rtl="0" eaLnBrk="1" latinLnBrk="0" hangingPunct="1">
        <a:defRPr sz="1800" kern="1200">
          <a:solidFill>
            <a:schemeClr val="tx1"/>
          </a:solidFill>
          <a:latin typeface="+mn-lt"/>
          <a:ea typeface="+mn-ea"/>
          <a:cs typeface="+mn-cs"/>
        </a:defRPr>
      </a:lvl8pPr>
      <a:lvl9pPr marL="3656708" algn="l" defTabSz="9141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27 Rectángulo redondeado"/>
          <p:cNvSpPr/>
          <p:nvPr/>
        </p:nvSpPr>
        <p:spPr>
          <a:xfrm>
            <a:off x="173037" y="139700"/>
            <a:ext cx="2220913" cy="55118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26" name="Picture 2" descr="C:\Documents and Settings\Administrador\Escritorio\ju.png"/>
          <p:cNvPicPr>
            <a:picLocks noChangeAspect="1" noChangeArrowheads="1"/>
          </p:cNvPicPr>
          <p:nvPr/>
        </p:nvPicPr>
        <p:blipFill>
          <a:blip r:embed="rId2"/>
          <a:srcRect l="546"/>
          <a:stretch>
            <a:fillRect/>
          </a:stretch>
        </p:blipFill>
        <p:spPr bwMode="auto">
          <a:xfrm>
            <a:off x="4725985" y="150525"/>
            <a:ext cx="4234423" cy="2878425"/>
          </a:xfrm>
          <a:prstGeom prst="rect">
            <a:avLst/>
          </a:prstGeom>
          <a:noFill/>
        </p:spPr>
      </p:pic>
      <p:sp>
        <p:nvSpPr>
          <p:cNvPr id="19" name="18 Rectángulo redondeado"/>
          <p:cNvSpPr/>
          <p:nvPr/>
        </p:nvSpPr>
        <p:spPr>
          <a:xfrm>
            <a:off x="4730976" y="2542722"/>
            <a:ext cx="1244600" cy="3731078"/>
          </a:xfrm>
          <a:prstGeom prst="round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ES" dirty="0"/>
          </a:p>
        </p:txBody>
      </p:sp>
      <p:sp>
        <p:nvSpPr>
          <p:cNvPr id="7" name="6 Rectángulo"/>
          <p:cNvSpPr/>
          <p:nvPr/>
        </p:nvSpPr>
        <p:spPr>
          <a:xfrm>
            <a:off x="4964107" y="257178"/>
            <a:ext cx="3733800" cy="504822"/>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solidFill>
                  <a:schemeClr val="tx1"/>
                </a:solidFill>
              </a:rPr>
              <a:t>Nombre</a:t>
            </a:r>
            <a:endParaRPr lang="es-ES" sz="2800" dirty="0">
              <a:solidFill>
                <a:schemeClr val="tx1"/>
              </a:solidFill>
            </a:endParaRPr>
          </a:p>
        </p:txBody>
      </p:sp>
      <p:pic>
        <p:nvPicPr>
          <p:cNvPr id="1031" name="Picture 7" descr="C:\Documents and Settings\Administrador\Escritorio\ju.png"/>
          <p:cNvPicPr>
            <a:picLocks noChangeAspect="1" noChangeArrowheads="1"/>
          </p:cNvPicPr>
          <p:nvPr/>
        </p:nvPicPr>
        <p:blipFill>
          <a:blip r:embed="rId3"/>
          <a:srcRect l="2717" r="2717" b="7051"/>
          <a:stretch>
            <a:fillRect/>
          </a:stretch>
        </p:blipFill>
        <p:spPr bwMode="auto">
          <a:xfrm>
            <a:off x="4725985" y="5783271"/>
            <a:ext cx="4233600" cy="971550"/>
          </a:xfrm>
          <a:prstGeom prst="rect">
            <a:avLst/>
          </a:prstGeom>
          <a:noFill/>
        </p:spPr>
      </p:pic>
      <p:sp>
        <p:nvSpPr>
          <p:cNvPr id="15" name="14 Rectángulo redondeado"/>
          <p:cNvSpPr/>
          <p:nvPr/>
        </p:nvSpPr>
        <p:spPr>
          <a:xfrm>
            <a:off x="6067878" y="2480128"/>
            <a:ext cx="2860222" cy="3585028"/>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ES" dirty="0"/>
          </a:p>
        </p:txBody>
      </p:sp>
      <p:pic>
        <p:nvPicPr>
          <p:cNvPr id="1032" name="Picture 8" descr="C:\Documents and Settings\Administrador\Escritorio\iu.png"/>
          <p:cNvPicPr>
            <a:picLocks noChangeAspect="1" noChangeArrowheads="1"/>
          </p:cNvPicPr>
          <p:nvPr/>
        </p:nvPicPr>
        <p:blipFill>
          <a:blip r:embed="rId4"/>
          <a:srcRect/>
          <a:stretch>
            <a:fillRect/>
          </a:stretch>
        </p:blipFill>
        <p:spPr bwMode="auto">
          <a:xfrm>
            <a:off x="4810125" y="2595562"/>
            <a:ext cx="1071322" cy="1455738"/>
          </a:xfrm>
          <a:prstGeom prst="rect">
            <a:avLst/>
          </a:prstGeom>
          <a:ln>
            <a:noFill/>
          </a:ln>
          <a:effectLst>
            <a:outerShdw blurRad="190500" algn="tl" rotWithShape="0">
              <a:srgbClr val="000000">
                <a:alpha val="70000"/>
              </a:srgbClr>
            </a:outerShdw>
          </a:effectLst>
        </p:spPr>
      </p:pic>
      <p:sp>
        <p:nvSpPr>
          <p:cNvPr id="20" name="19 CuadroTexto"/>
          <p:cNvSpPr txBox="1"/>
          <p:nvPr/>
        </p:nvSpPr>
        <p:spPr>
          <a:xfrm>
            <a:off x="4838700" y="4229100"/>
            <a:ext cx="977900" cy="738664"/>
          </a:xfrm>
          <a:prstGeom prst="rect">
            <a:avLst/>
          </a:prstGeom>
          <a:noFill/>
        </p:spPr>
        <p:txBody>
          <a:bodyPr wrap="square" rtlCol="0">
            <a:spAutoFit/>
          </a:bodyPr>
          <a:lstStyle/>
          <a:p>
            <a:pPr algn="ctr"/>
            <a:r>
              <a:rPr lang="es-ES" sz="1400" dirty="0" smtClean="0"/>
              <a:t>Templo</a:t>
            </a:r>
          </a:p>
          <a:p>
            <a:pPr algn="ctr"/>
            <a:r>
              <a:rPr lang="es-ES" sz="1400" dirty="0" smtClean="0"/>
              <a:t>Dirección</a:t>
            </a:r>
          </a:p>
          <a:p>
            <a:pPr algn="ctr"/>
            <a:r>
              <a:rPr lang="es-ES" sz="1400" dirty="0" smtClean="0"/>
              <a:t>Teléfono</a:t>
            </a:r>
            <a:endParaRPr lang="es-ES" sz="1400" dirty="0"/>
          </a:p>
        </p:txBody>
      </p:sp>
      <p:sp>
        <p:nvSpPr>
          <p:cNvPr id="21" name="20 CuadroTexto"/>
          <p:cNvSpPr txBox="1"/>
          <p:nvPr/>
        </p:nvSpPr>
        <p:spPr>
          <a:xfrm>
            <a:off x="6083300" y="2940050"/>
            <a:ext cx="2844800" cy="2970044"/>
          </a:xfrm>
          <a:prstGeom prst="rect">
            <a:avLst/>
          </a:prstGeom>
          <a:noFill/>
        </p:spPr>
        <p:txBody>
          <a:bodyPr wrap="square" rtlCol="0">
            <a:spAutoFit/>
          </a:bodyPr>
          <a:lstStyle/>
          <a:p>
            <a:pPr algn="just"/>
            <a:r>
              <a:rPr lang="es-ES" sz="1100" dirty="0" smtClean="0"/>
              <a:t>Biblia, </a:t>
            </a:r>
            <a:r>
              <a:rPr lang="es-ES" sz="1100" dirty="0"/>
              <a:t>También llamada "Sagrada Escritura" o simplemente "las Escrituras". Es el libro sagrado del judaísmo y del cristianismo, que contiene la revelación hecha por Dios a los hombres. Aunque los primeros escritos proceden de épocas cercanas a los años 2200-1500, la redacción principal comienza en tiempos del rey Salomón (990-930 a.C.) con el llamado redactor </a:t>
            </a:r>
            <a:r>
              <a:rPr lang="es-ES" sz="1100" dirty="0" err="1"/>
              <a:t>yahvista</a:t>
            </a:r>
            <a:r>
              <a:rPr lang="es-ES" sz="1100" dirty="0"/>
              <a:t>, que se funde con la del redactor </a:t>
            </a:r>
            <a:r>
              <a:rPr lang="es-ES" sz="1100" dirty="0" err="1"/>
              <a:t>elohísta</a:t>
            </a:r>
            <a:r>
              <a:rPr lang="es-ES" sz="1100" dirty="0"/>
              <a:t> a finales del s. VIII. No existen sino copias hechas a partir de los manuscritos originales, a una distancia de tiempo más o menos lejana que, según los libros, abarca desde unos pocos siglos después hasta veinte siglos más tarde. La crítica textual tiene por objetivo restaurar el texto original, que ha sufrido vicisitudes de toda </a:t>
            </a:r>
            <a:r>
              <a:rPr lang="es-ES" sz="1100" dirty="0" smtClean="0"/>
              <a:t>índole. </a:t>
            </a:r>
            <a:endParaRPr lang="es-ES" sz="1100" dirty="0"/>
          </a:p>
        </p:txBody>
      </p:sp>
      <p:sp>
        <p:nvSpPr>
          <p:cNvPr id="22" name="21 CuadroTexto"/>
          <p:cNvSpPr txBox="1"/>
          <p:nvPr/>
        </p:nvSpPr>
        <p:spPr>
          <a:xfrm>
            <a:off x="6257925" y="2440667"/>
            <a:ext cx="2444750" cy="646331"/>
          </a:xfrm>
          <a:prstGeom prst="rect">
            <a:avLst/>
          </a:prstGeom>
          <a:noFill/>
        </p:spPr>
        <p:txBody>
          <a:bodyPr wrap="square" rtlCol="0">
            <a:spAutoFit/>
          </a:bodyPr>
          <a:lstStyle/>
          <a:p>
            <a:pPr algn="ctr"/>
            <a:r>
              <a:rPr lang="es-ES" sz="3600" dirty="0" smtClean="0">
                <a:solidFill>
                  <a:sysClr val="windowText" lastClr="000000"/>
                </a:solidFill>
              </a:rPr>
              <a:t>Artículo</a:t>
            </a:r>
            <a:endParaRPr lang="es-ES" sz="3600" dirty="0">
              <a:solidFill>
                <a:sysClr val="windowText" lastClr="000000"/>
              </a:solidFill>
            </a:endParaRPr>
          </a:p>
        </p:txBody>
      </p:sp>
      <p:sp>
        <p:nvSpPr>
          <p:cNvPr id="24" name="23 Proceso alternativo"/>
          <p:cNvSpPr/>
          <p:nvPr/>
        </p:nvSpPr>
        <p:spPr>
          <a:xfrm>
            <a:off x="6059484" y="2051050"/>
            <a:ext cx="2868615" cy="355600"/>
          </a:xfrm>
          <a:prstGeom prst="flowChartAlternateProcess">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solidFill>
                  <a:schemeClr val="tx1"/>
                </a:solidFill>
              </a:rPr>
              <a:t>Boletín Semanal para la orden de cultos</a:t>
            </a:r>
          </a:p>
          <a:p>
            <a:pPr algn="ctr"/>
            <a:r>
              <a:rPr lang="es-ES" sz="1000" dirty="0" smtClean="0">
                <a:solidFill>
                  <a:schemeClr val="tx1"/>
                </a:solidFill>
              </a:rPr>
              <a:t>Fecha:</a:t>
            </a:r>
            <a:endParaRPr lang="es-ES" sz="1000" dirty="0">
              <a:solidFill>
                <a:schemeClr val="tx1"/>
              </a:solidFill>
            </a:endParaRPr>
          </a:p>
        </p:txBody>
      </p:sp>
      <p:sp>
        <p:nvSpPr>
          <p:cNvPr id="27" name="26 CuadroTexto"/>
          <p:cNvSpPr txBox="1"/>
          <p:nvPr/>
        </p:nvSpPr>
        <p:spPr>
          <a:xfrm>
            <a:off x="234951" y="533748"/>
            <a:ext cx="2114549" cy="2928032"/>
          </a:xfrm>
          <a:prstGeom prst="rect">
            <a:avLst/>
          </a:prstGeom>
          <a:noFill/>
        </p:spPr>
        <p:txBody>
          <a:bodyPr wrap="square" lIns="95555" tIns="47777" rIns="95555" bIns="47777" rtlCol="0">
            <a:spAutoFit/>
          </a:bodyPr>
          <a:lstStyle/>
          <a:p>
            <a:pPr algn="ctr"/>
            <a:r>
              <a:rPr lang="es-ES" sz="800" b="1" dirty="0" smtClean="0"/>
              <a:t>CONSEJO DIRECTIVO:</a:t>
            </a:r>
          </a:p>
          <a:p>
            <a:pPr algn="ctr"/>
            <a:r>
              <a:rPr lang="es-ES" sz="800" b="1" dirty="0" smtClean="0"/>
              <a:t>Pastor: Min. Eladio Lara M.</a:t>
            </a:r>
          </a:p>
          <a:p>
            <a:pPr algn="ctr"/>
            <a:r>
              <a:rPr lang="es-ES" sz="800" b="1" dirty="0" err="1" smtClean="0"/>
              <a:t>Copastor</a:t>
            </a:r>
            <a:r>
              <a:rPr lang="es-ES" sz="800" b="1" dirty="0" smtClean="0"/>
              <a:t>: </a:t>
            </a:r>
            <a:r>
              <a:rPr lang="es-ES" sz="800" b="1" dirty="0" err="1" smtClean="0"/>
              <a:t>Diác</a:t>
            </a:r>
            <a:r>
              <a:rPr lang="es-ES" sz="800" b="1" dirty="0" smtClean="0"/>
              <a:t>. Marcos Tejeda G.</a:t>
            </a:r>
          </a:p>
          <a:p>
            <a:pPr algn="ctr"/>
            <a:r>
              <a:rPr lang="es-ES" sz="800" b="1" dirty="0" smtClean="0"/>
              <a:t>Tesorero:  Hno. Miguel Ramales V.</a:t>
            </a:r>
          </a:p>
          <a:p>
            <a:pPr algn="ctr"/>
            <a:r>
              <a:rPr lang="es-ES" sz="800" b="1" dirty="0" smtClean="0"/>
              <a:t>Secretaria: Hna. Sonia Castelán</a:t>
            </a:r>
          </a:p>
          <a:p>
            <a:pPr algn="ctr"/>
            <a:r>
              <a:rPr lang="es-ES" sz="800" b="1" dirty="0" smtClean="0"/>
              <a:t>Vocal: Hno. Fernando López A. </a:t>
            </a:r>
          </a:p>
          <a:p>
            <a:pPr algn="ctr"/>
            <a:endParaRPr lang="es-ES" sz="800" b="1" dirty="0" smtClean="0"/>
          </a:p>
          <a:p>
            <a:pPr algn="ctr"/>
            <a:r>
              <a:rPr lang="es-ES" sz="800" b="1" dirty="0" smtClean="0"/>
              <a:t>FRATERNIDAD FEMENIL:</a:t>
            </a:r>
          </a:p>
          <a:p>
            <a:pPr algn="ctr"/>
            <a:r>
              <a:rPr lang="es-ES" sz="800" b="1" dirty="0" smtClean="0"/>
              <a:t>Directora: Hna. Cecilia Aparicio G.</a:t>
            </a:r>
          </a:p>
          <a:p>
            <a:pPr algn="ctr"/>
            <a:r>
              <a:rPr lang="es-ES" sz="800" b="1" dirty="0" smtClean="0"/>
              <a:t>Secretaria/Tesorera: Hna. Esther Flores O.</a:t>
            </a:r>
          </a:p>
          <a:p>
            <a:pPr algn="ctr"/>
            <a:r>
              <a:rPr lang="es-ES" sz="800" b="1" dirty="0" smtClean="0"/>
              <a:t>Vocal: Hna. Norma López A.</a:t>
            </a:r>
          </a:p>
          <a:p>
            <a:pPr algn="ctr"/>
            <a:endParaRPr lang="es-ES" sz="800" b="1" dirty="0" smtClean="0"/>
          </a:p>
          <a:p>
            <a:pPr algn="ctr"/>
            <a:r>
              <a:rPr lang="es-ES" sz="800" b="1" dirty="0" smtClean="0"/>
              <a:t>FRATERNIDAD VARONIL</a:t>
            </a:r>
          </a:p>
          <a:p>
            <a:pPr algn="ctr"/>
            <a:r>
              <a:rPr lang="es-ES" sz="800" b="1" dirty="0" smtClean="0"/>
              <a:t>Director: Hno. Francisco Ceja</a:t>
            </a:r>
          </a:p>
          <a:p>
            <a:pPr algn="ctr"/>
            <a:r>
              <a:rPr lang="es-ES" sz="800" b="1" dirty="0" smtClean="0"/>
              <a:t>Secretario/Tesorero: Hno. Javier López</a:t>
            </a:r>
          </a:p>
          <a:p>
            <a:pPr algn="ctr"/>
            <a:endParaRPr lang="es-ES" sz="800" b="1" dirty="0" smtClean="0"/>
          </a:p>
          <a:p>
            <a:pPr algn="ctr"/>
            <a:r>
              <a:rPr lang="es-ES" sz="800" b="1" dirty="0" smtClean="0"/>
              <a:t>F.J.C.</a:t>
            </a:r>
          </a:p>
          <a:p>
            <a:pPr algn="ctr"/>
            <a:r>
              <a:rPr lang="es-ES" sz="800" b="1" dirty="0" smtClean="0"/>
              <a:t>Director: Hno. Saúl Rangel P.</a:t>
            </a:r>
          </a:p>
          <a:p>
            <a:pPr algn="ctr"/>
            <a:r>
              <a:rPr lang="es-ES" sz="800" b="1" dirty="0" smtClean="0"/>
              <a:t>Secretario/Tesorero:  Hna. Desiré Huerta C.  </a:t>
            </a:r>
          </a:p>
          <a:p>
            <a:pPr algn="ctr"/>
            <a:endParaRPr lang="es-ES" sz="800" b="1" dirty="0" smtClean="0"/>
          </a:p>
          <a:p>
            <a:pPr algn="ctr"/>
            <a:r>
              <a:rPr lang="es-ES" sz="800" b="1" dirty="0" smtClean="0"/>
              <a:t> Secretaria de Actas: Hna. Sonia Castelán</a:t>
            </a:r>
          </a:p>
          <a:p>
            <a:pPr algn="ctr"/>
            <a:endParaRPr lang="es-ES" sz="800" b="1" dirty="0" smtClean="0"/>
          </a:p>
          <a:p>
            <a:pPr algn="ctr"/>
            <a:r>
              <a:rPr lang="es-ES" sz="800" b="1" dirty="0" smtClean="0"/>
              <a:t>Organista: Hno. Fernando López A.</a:t>
            </a:r>
          </a:p>
        </p:txBody>
      </p:sp>
      <p:sp>
        <p:nvSpPr>
          <p:cNvPr id="29" name="5 CuadroTexto"/>
          <p:cNvSpPr txBox="1"/>
          <p:nvPr/>
        </p:nvSpPr>
        <p:spPr>
          <a:xfrm>
            <a:off x="141514" y="200480"/>
            <a:ext cx="2222500" cy="369332"/>
          </a:xfrm>
          <a:prstGeom prst="rect">
            <a:avLst/>
          </a:prstGeom>
          <a:noFill/>
        </p:spPr>
        <p:txBody>
          <a:bodyPr wrap="square" rtlCol="0">
            <a:spAutoFit/>
          </a:bodyPr>
          <a:lstStyle/>
          <a:p>
            <a:pPr algn="ctr"/>
            <a:r>
              <a:rPr lang="es-ES" sz="1800" dirty="0" smtClean="0">
                <a:solidFill>
                  <a:sysClr val="windowText" lastClr="000000"/>
                </a:solidFill>
              </a:rPr>
              <a:t>Directorio</a:t>
            </a:r>
            <a:endParaRPr lang="es-ES" sz="1800" dirty="0">
              <a:solidFill>
                <a:sysClr val="windowText" lastClr="000000"/>
              </a:solidFill>
            </a:endParaRPr>
          </a:p>
        </p:txBody>
      </p:sp>
      <p:pic>
        <p:nvPicPr>
          <p:cNvPr id="30" name="Picture 7" descr="C:\Documents and Settings\Administrador\Escritorio\ju.png"/>
          <p:cNvPicPr>
            <a:picLocks noChangeAspect="1" noChangeArrowheads="1"/>
          </p:cNvPicPr>
          <p:nvPr/>
        </p:nvPicPr>
        <p:blipFill>
          <a:blip r:embed="rId3"/>
          <a:srcRect l="2717" r="2717" b="7051"/>
          <a:stretch>
            <a:fillRect/>
          </a:stretch>
        </p:blipFill>
        <p:spPr bwMode="auto">
          <a:xfrm>
            <a:off x="170542" y="5781448"/>
            <a:ext cx="4233600" cy="971550"/>
          </a:xfrm>
          <a:prstGeom prst="rect">
            <a:avLst/>
          </a:prstGeom>
          <a:noFill/>
        </p:spPr>
      </p:pic>
      <p:sp>
        <p:nvSpPr>
          <p:cNvPr id="31" name="30 Rectángulo redondeado"/>
          <p:cNvSpPr/>
          <p:nvPr/>
        </p:nvSpPr>
        <p:spPr>
          <a:xfrm>
            <a:off x="2570842" y="184150"/>
            <a:ext cx="1778000" cy="5822950"/>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73037" y="361950"/>
            <a:ext cx="2715306" cy="41783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Rectángulo redondeado"/>
          <p:cNvSpPr/>
          <p:nvPr/>
        </p:nvSpPr>
        <p:spPr>
          <a:xfrm>
            <a:off x="6244790" y="184150"/>
            <a:ext cx="2715306" cy="6489700"/>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5 CuadroTexto"/>
          <p:cNvSpPr txBox="1"/>
          <p:nvPr/>
        </p:nvSpPr>
        <p:spPr>
          <a:xfrm>
            <a:off x="439884" y="1282576"/>
            <a:ext cx="2565422" cy="369332"/>
          </a:xfrm>
          <a:prstGeom prst="rect">
            <a:avLst/>
          </a:prstGeom>
          <a:noFill/>
        </p:spPr>
        <p:txBody>
          <a:bodyPr wrap="square" rtlCol="0">
            <a:spAutoFit/>
          </a:bodyPr>
          <a:lstStyle/>
          <a:p>
            <a:pPr algn="ctr"/>
            <a:r>
              <a:rPr lang="es-ES" sz="1800" dirty="0" smtClean="0">
                <a:solidFill>
                  <a:sysClr val="windowText" lastClr="000000"/>
                </a:solidFill>
              </a:rPr>
              <a:t>Culto Matutino</a:t>
            </a:r>
            <a:endParaRPr lang="es-ES" sz="1800" dirty="0">
              <a:solidFill>
                <a:sysClr val="windowText" lastClr="000000"/>
              </a:solidFill>
            </a:endParaRPr>
          </a:p>
        </p:txBody>
      </p:sp>
      <p:sp>
        <p:nvSpPr>
          <p:cNvPr id="11" name="67 CuadroTexto"/>
          <p:cNvSpPr txBox="1"/>
          <p:nvPr/>
        </p:nvSpPr>
        <p:spPr>
          <a:xfrm>
            <a:off x="174137" y="1028700"/>
            <a:ext cx="2700000" cy="353943"/>
          </a:xfrm>
          <a:prstGeom prst="rect">
            <a:avLst/>
          </a:prstGeom>
          <a:noFill/>
        </p:spPr>
        <p:txBody>
          <a:bodyPr wrap="square" rtlCol="0">
            <a:spAutoFit/>
          </a:bodyPr>
          <a:lstStyle/>
          <a:p>
            <a:pPr algn="ctr"/>
            <a:r>
              <a:rPr lang="es-ES" sz="900" b="1" dirty="0" smtClean="0"/>
              <a:t>De Recepción de Sábado</a:t>
            </a:r>
          </a:p>
          <a:p>
            <a:pPr algn="ctr"/>
            <a:r>
              <a:rPr lang="es-ES" sz="800" b="1" dirty="0" smtClean="0"/>
              <a:t>Encargado: Ministro Eladio Lara M.</a:t>
            </a:r>
            <a:endParaRPr lang="es-ES" sz="800" b="1" dirty="0"/>
          </a:p>
        </p:txBody>
      </p:sp>
      <p:sp>
        <p:nvSpPr>
          <p:cNvPr id="12" name="5 CuadroTexto"/>
          <p:cNvSpPr txBox="1"/>
          <p:nvPr/>
        </p:nvSpPr>
        <p:spPr>
          <a:xfrm>
            <a:off x="450828" y="792043"/>
            <a:ext cx="2565422" cy="369332"/>
          </a:xfrm>
          <a:prstGeom prst="rect">
            <a:avLst/>
          </a:prstGeom>
          <a:noFill/>
        </p:spPr>
        <p:txBody>
          <a:bodyPr wrap="square" rtlCol="0">
            <a:spAutoFit/>
          </a:bodyPr>
          <a:lstStyle/>
          <a:p>
            <a:pPr algn="ctr"/>
            <a:r>
              <a:rPr lang="es-ES" sz="1800" dirty="0">
                <a:solidFill>
                  <a:sysClr val="windowText" lastClr="000000"/>
                </a:solidFill>
              </a:rPr>
              <a:t>C</a:t>
            </a:r>
            <a:r>
              <a:rPr lang="es-ES" sz="1800" dirty="0" smtClean="0">
                <a:solidFill>
                  <a:sysClr val="windowText" lastClr="000000"/>
                </a:solidFill>
              </a:rPr>
              <a:t>ulto Nocturno</a:t>
            </a:r>
            <a:endParaRPr lang="es-ES" sz="1800" dirty="0">
              <a:solidFill>
                <a:sysClr val="windowText" lastClr="000000"/>
              </a:solidFill>
            </a:endParaRPr>
          </a:p>
        </p:txBody>
      </p:sp>
      <p:sp>
        <p:nvSpPr>
          <p:cNvPr id="13" name="4 CuadroTexto"/>
          <p:cNvSpPr txBox="1"/>
          <p:nvPr/>
        </p:nvSpPr>
        <p:spPr>
          <a:xfrm>
            <a:off x="-95250" y="1517650"/>
            <a:ext cx="2871908" cy="2492990"/>
          </a:xfrm>
          <a:prstGeom prst="rect">
            <a:avLst/>
          </a:prstGeom>
          <a:noFill/>
        </p:spPr>
        <p:txBody>
          <a:bodyPr wrap="square" rtlCol="0">
            <a:spAutoFit/>
          </a:bodyPr>
          <a:lstStyle/>
          <a:p>
            <a:pPr algn="ctr"/>
            <a:r>
              <a:rPr lang="es-ES" sz="800" b="1" dirty="0" smtClean="0"/>
              <a:t>Director: Hermano Jorge Martínez D.</a:t>
            </a:r>
          </a:p>
          <a:p>
            <a:pPr algn="ctr"/>
            <a:r>
              <a:rPr lang="es-ES" sz="800" b="1" dirty="0" smtClean="0"/>
              <a:t>Instructor: Hermano Fernando López A.</a:t>
            </a:r>
          </a:p>
          <a:p>
            <a:pPr algn="r"/>
            <a:r>
              <a:rPr lang="es-ES" sz="1000" b="1" dirty="0" smtClean="0"/>
              <a:t>Himno sugerido</a:t>
            </a:r>
            <a:endParaRPr lang="es-ES" sz="1000" b="1" i="1" dirty="0" smtClean="0"/>
          </a:p>
          <a:p>
            <a:pPr algn="r"/>
            <a:r>
              <a:rPr lang="es-ES" sz="1000" b="1" dirty="0" smtClean="0"/>
              <a:t>Oración para Iniciar</a:t>
            </a:r>
          </a:p>
          <a:p>
            <a:pPr algn="r"/>
            <a:r>
              <a:rPr lang="es-ES" sz="1000" b="1" dirty="0" smtClean="0"/>
              <a:t>Himno Nuevo 3 </a:t>
            </a:r>
            <a:r>
              <a:rPr lang="es-ES" sz="1000" b="1" i="1" dirty="0" smtClean="0"/>
              <a:t>“Alabad”</a:t>
            </a:r>
          </a:p>
          <a:p>
            <a:pPr algn="r"/>
            <a:r>
              <a:rPr lang="es-ES" sz="1000" b="1" dirty="0" smtClean="0"/>
              <a:t>Himno Nuevo 15 </a:t>
            </a:r>
            <a:r>
              <a:rPr lang="es-ES" sz="1000" b="1" i="1" dirty="0" smtClean="0"/>
              <a:t>“Clamaré, alabaré, adoraré”</a:t>
            </a:r>
            <a:r>
              <a:rPr lang="es-ES" sz="1000" b="1" dirty="0" smtClean="0"/>
              <a:t> </a:t>
            </a:r>
          </a:p>
          <a:p>
            <a:pPr algn="r"/>
            <a:r>
              <a:rPr lang="es-ES" sz="1000" b="1" dirty="0" smtClean="0"/>
              <a:t>Breve Rogativa por la recitación del Decálogo</a:t>
            </a:r>
          </a:p>
          <a:p>
            <a:pPr algn="r"/>
            <a:r>
              <a:rPr lang="es-ES" sz="1000" b="1" dirty="0" smtClean="0"/>
              <a:t>Lectura del Decálogo</a:t>
            </a:r>
          </a:p>
          <a:p>
            <a:pPr algn="r"/>
            <a:r>
              <a:rPr lang="es-ES" sz="1000" b="1" dirty="0" smtClean="0"/>
              <a:t>Himno Nuevo 74 </a:t>
            </a:r>
            <a:r>
              <a:rPr lang="es-ES" sz="1000" b="1" i="1" dirty="0" smtClean="0"/>
              <a:t>“Oh, gran Señor”</a:t>
            </a:r>
          </a:p>
          <a:p>
            <a:pPr algn="r"/>
            <a:r>
              <a:rPr lang="es-ES" sz="1000" b="1" dirty="0" smtClean="0"/>
              <a:t>Lectura en Hechos 16:6-12</a:t>
            </a:r>
          </a:p>
          <a:p>
            <a:pPr algn="r"/>
            <a:r>
              <a:rPr lang="es-ES" sz="1000" b="1" dirty="0" smtClean="0"/>
              <a:t>Distribución de Grupos  </a:t>
            </a:r>
          </a:p>
          <a:p>
            <a:pPr algn="r"/>
            <a:r>
              <a:rPr lang="es-ES" sz="1000" b="1" dirty="0" smtClean="0"/>
              <a:t>Oración por la clase</a:t>
            </a:r>
          </a:p>
          <a:p>
            <a:pPr algn="r"/>
            <a:r>
              <a:rPr lang="es-ES" sz="1000" b="1" dirty="0" smtClean="0"/>
              <a:t>Lección 7: </a:t>
            </a:r>
            <a:r>
              <a:rPr lang="es-ES" sz="1000" b="1" i="1" dirty="0" smtClean="0"/>
              <a:t>La Humildad y Obediencia de Pablo</a:t>
            </a:r>
            <a:endParaRPr lang="es-ES" sz="1000" b="1" dirty="0" smtClean="0"/>
          </a:p>
          <a:p>
            <a:pPr algn="r"/>
            <a:r>
              <a:rPr lang="es-ES" sz="1000" b="1" dirty="0" smtClean="0"/>
              <a:t>Himno alusivo</a:t>
            </a:r>
          </a:p>
          <a:p>
            <a:pPr algn="r"/>
            <a:r>
              <a:rPr lang="es-ES" sz="1000" b="1" dirty="0" smtClean="0"/>
              <a:t>Los pequeños exponen su estudio</a:t>
            </a:r>
          </a:p>
          <a:p>
            <a:r>
              <a:rPr lang="es-ES" sz="1000" b="1" dirty="0" smtClean="0"/>
              <a:t>                                 Oración final momentánea.</a:t>
            </a:r>
          </a:p>
        </p:txBody>
      </p:sp>
      <p:sp>
        <p:nvSpPr>
          <p:cNvPr id="17" name="5 CuadroTexto"/>
          <p:cNvSpPr txBox="1"/>
          <p:nvPr/>
        </p:nvSpPr>
        <p:spPr>
          <a:xfrm>
            <a:off x="6438899" y="578079"/>
            <a:ext cx="2358789" cy="369332"/>
          </a:xfrm>
          <a:prstGeom prst="rect">
            <a:avLst/>
          </a:prstGeom>
          <a:noFill/>
        </p:spPr>
        <p:txBody>
          <a:bodyPr wrap="square" rtlCol="0">
            <a:spAutoFit/>
          </a:bodyPr>
          <a:lstStyle/>
          <a:p>
            <a:pPr algn="ctr"/>
            <a:r>
              <a:rPr lang="es-ES" sz="1800" dirty="0" smtClean="0">
                <a:solidFill>
                  <a:sysClr val="windowText" lastClr="000000"/>
                </a:solidFill>
              </a:rPr>
              <a:t>Culto Meridiano</a:t>
            </a:r>
            <a:endParaRPr lang="es-ES" sz="1800" dirty="0">
              <a:solidFill>
                <a:sysClr val="windowText" lastClr="000000"/>
              </a:solidFill>
            </a:endParaRPr>
          </a:p>
        </p:txBody>
      </p:sp>
      <p:sp>
        <p:nvSpPr>
          <p:cNvPr id="18" name="4 CuadroTexto"/>
          <p:cNvSpPr txBox="1"/>
          <p:nvPr/>
        </p:nvSpPr>
        <p:spPr>
          <a:xfrm>
            <a:off x="6394450" y="824337"/>
            <a:ext cx="2800350" cy="2539157"/>
          </a:xfrm>
          <a:prstGeom prst="rect">
            <a:avLst/>
          </a:prstGeom>
          <a:noFill/>
        </p:spPr>
        <p:txBody>
          <a:bodyPr wrap="square" rtlCol="0">
            <a:spAutoFit/>
          </a:bodyPr>
          <a:lstStyle/>
          <a:p>
            <a:r>
              <a:rPr lang="es-ES" sz="800" b="1" dirty="0" smtClean="0"/>
              <a:t>Director: Hermano Enrique Rangel</a:t>
            </a:r>
          </a:p>
          <a:p>
            <a:r>
              <a:rPr lang="es-ES" sz="800" b="1" dirty="0" smtClean="0"/>
              <a:t>Ponente: Hermano Miguel Ramales V.</a:t>
            </a:r>
          </a:p>
          <a:p>
            <a:r>
              <a:rPr lang="es-ES" sz="1000" b="1" dirty="0" smtClean="0"/>
              <a:t>Himno </a:t>
            </a:r>
            <a:r>
              <a:rPr lang="es-ES" sz="1000" b="1" dirty="0" smtClean="0"/>
              <a:t>82 </a:t>
            </a:r>
            <a:r>
              <a:rPr lang="es-ES" sz="1000" b="1" i="1" dirty="0" smtClean="0"/>
              <a:t>“Si buscas el amor”</a:t>
            </a:r>
            <a:r>
              <a:rPr lang="es-ES" sz="1000" b="1" dirty="0" smtClean="0"/>
              <a:t> </a:t>
            </a:r>
          </a:p>
          <a:p>
            <a:r>
              <a:rPr lang="es-ES" sz="1000" b="1" dirty="0" smtClean="0"/>
              <a:t>Oración de Reapertura</a:t>
            </a:r>
          </a:p>
          <a:p>
            <a:r>
              <a:rPr lang="es-ES" sz="1000" b="1" dirty="0" smtClean="0"/>
              <a:t>Himno </a:t>
            </a:r>
            <a:r>
              <a:rPr lang="es-ES" sz="1000" b="1" dirty="0" smtClean="0"/>
              <a:t>por </a:t>
            </a:r>
            <a:r>
              <a:rPr lang="es-ES" sz="1000" b="1" dirty="0" smtClean="0"/>
              <a:t>el Director</a:t>
            </a:r>
            <a:endParaRPr lang="es-ES" sz="1000" b="1" i="1" dirty="0" smtClean="0"/>
          </a:p>
          <a:p>
            <a:r>
              <a:rPr lang="es-ES" sz="1000" b="1" dirty="0" smtClean="0"/>
              <a:t>Himno </a:t>
            </a:r>
            <a:r>
              <a:rPr lang="es-ES" sz="1000" b="1" i="1" dirty="0" smtClean="0"/>
              <a:t>“</a:t>
            </a:r>
            <a:r>
              <a:rPr lang="es-ES" sz="1000" b="1" i="1" dirty="0" smtClean="0"/>
              <a:t>Señor Cena conmigo”</a:t>
            </a:r>
          </a:p>
          <a:p>
            <a:r>
              <a:rPr lang="es-ES" sz="1000" b="1" dirty="0" smtClean="0"/>
              <a:t>Lectura Devocional</a:t>
            </a:r>
            <a:endParaRPr lang="es-ES" sz="1000" b="1" dirty="0" smtClean="0"/>
          </a:p>
          <a:p>
            <a:r>
              <a:rPr lang="es-ES" sz="1000" b="1" dirty="0" smtClean="0"/>
              <a:t>Acción de Gracias y Peticiones Especiales</a:t>
            </a:r>
          </a:p>
          <a:p>
            <a:r>
              <a:rPr lang="es-ES" sz="1000" b="1" dirty="0" smtClean="0"/>
              <a:t>Recaudo Diezmal y de Ofrendas</a:t>
            </a:r>
          </a:p>
          <a:p>
            <a:r>
              <a:rPr lang="es-ES" sz="1000" b="1" dirty="0" smtClean="0"/>
              <a:t>Himno 83 </a:t>
            </a:r>
            <a:r>
              <a:rPr lang="es-ES" sz="1000" b="1" i="1" dirty="0" smtClean="0"/>
              <a:t>“</a:t>
            </a:r>
            <a:r>
              <a:rPr lang="it-IT" sz="1000" b="1" i="1" dirty="0" smtClean="0"/>
              <a:t>Si Jehová no edificare la casa</a:t>
            </a:r>
            <a:r>
              <a:rPr lang="es-ES" sz="1000" b="1" i="1" dirty="0" smtClean="0"/>
              <a:t>”</a:t>
            </a:r>
          </a:p>
          <a:p>
            <a:r>
              <a:rPr lang="es-ES" sz="1000" b="1" dirty="0" smtClean="0"/>
              <a:t>Lectura previa</a:t>
            </a:r>
          </a:p>
          <a:p>
            <a:r>
              <a:rPr lang="es-ES" sz="1000" b="1" dirty="0" smtClean="0"/>
              <a:t>Súplica por la Prédica</a:t>
            </a:r>
          </a:p>
          <a:p>
            <a:pPr>
              <a:lnSpc>
                <a:spcPct val="115000"/>
              </a:lnSpc>
            </a:pPr>
            <a:r>
              <a:rPr lang="es-ES" sz="1000" b="1" dirty="0" smtClean="0"/>
              <a:t>Tema: </a:t>
            </a:r>
            <a:r>
              <a:rPr lang="es-ES" sz="1000" b="1" i="1" dirty="0" smtClean="0">
                <a:ea typeface="Calibri"/>
                <a:cs typeface="Times New Roman"/>
              </a:rPr>
              <a:t>Juicio al occidente de Israel</a:t>
            </a:r>
            <a:r>
              <a:rPr lang="es-ES" sz="1000" b="1" dirty="0" smtClean="0">
                <a:ea typeface="Calibri"/>
                <a:cs typeface="Times New Roman"/>
              </a:rPr>
              <a:t> </a:t>
            </a:r>
          </a:p>
          <a:p>
            <a:pPr lvl="0">
              <a:lnSpc>
                <a:spcPct val="115000"/>
              </a:lnSpc>
            </a:pPr>
            <a:r>
              <a:rPr lang="es-ES" sz="1000" b="1" dirty="0" smtClean="0">
                <a:ea typeface="Calibri"/>
                <a:cs typeface="Times New Roman"/>
              </a:rPr>
              <a:t>Himno Alusivo </a:t>
            </a:r>
          </a:p>
          <a:p>
            <a:r>
              <a:rPr lang="es-ES" sz="1000" b="1" dirty="0" smtClean="0"/>
              <a:t>Informes y </a:t>
            </a:r>
            <a:r>
              <a:rPr lang="es-ES" sz="1000" b="1" dirty="0" smtClean="0"/>
              <a:t>Bienvenidas</a:t>
            </a:r>
          </a:p>
          <a:p>
            <a:r>
              <a:rPr lang="es-ES" sz="1000" b="1" dirty="0" smtClean="0"/>
              <a:t>Oración </a:t>
            </a:r>
            <a:r>
              <a:rPr lang="es-ES" sz="1000" b="1" dirty="0" smtClean="0"/>
              <a:t>final momentánea.</a:t>
            </a:r>
          </a:p>
        </p:txBody>
      </p:sp>
      <p:sp>
        <p:nvSpPr>
          <p:cNvPr id="19" name="18 CuadroTexto"/>
          <p:cNvSpPr txBox="1"/>
          <p:nvPr/>
        </p:nvSpPr>
        <p:spPr>
          <a:xfrm>
            <a:off x="6386521" y="3603010"/>
            <a:ext cx="2808279" cy="2492990"/>
          </a:xfrm>
          <a:prstGeom prst="rect">
            <a:avLst/>
          </a:prstGeom>
          <a:noFill/>
        </p:spPr>
        <p:txBody>
          <a:bodyPr wrap="square" rtlCol="0">
            <a:spAutoFit/>
          </a:bodyPr>
          <a:lstStyle/>
          <a:p>
            <a:r>
              <a:rPr lang="es-ES" sz="800" b="1" dirty="0" smtClean="0"/>
              <a:t>Director: Hermano Obed Hernández R.</a:t>
            </a:r>
          </a:p>
          <a:p>
            <a:r>
              <a:rPr lang="es-ES" sz="800" b="1" dirty="0" smtClean="0"/>
              <a:t>Ponente: Diácono Marcos Tejeda G.</a:t>
            </a:r>
            <a:endParaRPr lang="es-ES" sz="900" b="1" dirty="0" smtClean="0"/>
          </a:p>
          <a:p>
            <a:r>
              <a:rPr lang="es-ES" sz="1000" b="1" dirty="0" smtClean="0"/>
              <a:t>Himno 51 </a:t>
            </a:r>
            <a:r>
              <a:rPr lang="es-ES" sz="1000" b="1" i="1" dirty="0" smtClean="0"/>
              <a:t>“Mi vida pasa fugaz”</a:t>
            </a:r>
          </a:p>
          <a:p>
            <a:r>
              <a:rPr lang="es-ES" sz="1000" b="1" dirty="0" smtClean="0"/>
              <a:t>Oración de Reinicio </a:t>
            </a:r>
          </a:p>
          <a:p>
            <a:r>
              <a:rPr lang="es-ES" sz="1000" b="1" dirty="0" smtClean="0"/>
              <a:t>Himno </a:t>
            </a:r>
            <a:r>
              <a:rPr lang="es-ES" sz="1000" b="1" dirty="0" smtClean="0"/>
              <a:t>84 </a:t>
            </a:r>
            <a:r>
              <a:rPr lang="es-ES" sz="1000" b="1" i="1" dirty="0" smtClean="0"/>
              <a:t>“Si te convirtieres”</a:t>
            </a:r>
          </a:p>
          <a:p>
            <a:r>
              <a:rPr lang="es-ES" sz="1000" b="1" dirty="0" smtClean="0"/>
              <a:t>Himno </a:t>
            </a:r>
            <a:r>
              <a:rPr lang="es-ES" sz="1000" b="1" dirty="0" smtClean="0"/>
              <a:t>95</a:t>
            </a:r>
            <a:r>
              <a:rPr lang="es-ES" sz="1000" b="1" i="1" dirty="0" smtClean="0"/>
              <a:t> </a:t>
            </a:r>
            <a:r>
              <a:rPr lang="es-ES" sz="1000" b="1" i="1" dirty="0" smtClean="0"/>
              <a:t>“Una mente, un mismo parecer”</a:t>
            </a:r>
          </a:p>
          <a:p>
            <a:r>
              <a:rPr lang="es-ES" sz="1000" b="1" dirty="0" smtClean="0"/>
              <a:t>Lectura del acta anterior</a:t>
            </a:r>
          </a:p>
          <a:p>
            <a:r>
              <a:rPr lang="es-ES" sz="1000" b="1" dirty="0" smtClean="0"/>
              <a:t>Himno por la Congregación</a:t>
            </a:r>
          </a:p>
          <a:p>
            <a:r>
              <a:rPr lang="es-ES" sz="1000" b="1" dirty="0" smtClean="0"/>
              <a:t>Alabanzas Especiales</a:t>
            </a:r>
          </a:p>
          <a:p>
            <a:r>
              <a:rPr lang="es-ES" sz="1000" b="1" i="1" dirty="0" smtClean="0"/>
              <a:t>Aprender Himno Nuevo 86 “Te esperaré” </a:t>
            </a:r>
          </a:p>
          <a:p>
            <a:r>
              <a:rPr lang="es-ES" sz="1000" b="1" dirty="0" smtClean="0"/>
              <a:t>Lectura alusiva al Tema y oración por el mismo</a:t>
            </a:r>
          </a:p>
          <a:p>
            <a:r>
              <a:rPr lang="es-ES" sz="1000" b="1" dirty="0" smtClean="0"/>
              <a:t>Tema: </a:t>
            </a:r>
            <a:r>
              <a:rPr lang="es-ES" sz="1000" b="1" i="1" dirty="0" smtClean="0">
                <a:solidFill>
                  <a:srgbClr val="000000"/>
                </a:solidFill>
                <a:ea typeface="Calibri"/>
                <a:cs typeface="Times New Roman"/>
              </a:rPr>
              <a:t>¿Está vigente el </a:t>
            </a:r>
            <a:r>
              <a:rPr lang="es-ES" sz="1000" b="1" i="1" dirty="0" err="1" smtClean="0">
                <a:solidFill>
                  <a:srgbClr val="000000"/>
                </a:solidFill>
                <a:ea typeface="Calibri"/>
                <a:cs typeface="Times New Roman"/>
              </a:rPr>
              <a:t>Nazareato</a:t>
            </a:r>
            <a:r>
              <a:rPr lang="es-ES" sz="1000" b="1" i="1" dirty="0" smtClean="0">
                <a:solidFill>
                  <a:srgbClr val="000000"/>
                </a:solidFill>
                <a:ea typeface="Calibri"/>
                <a:cs typeface="Times New Roman"/>
              </a:rPr>
              <a:t>?</a:t>
            </a:r>
            <a:endParaRPr lang="es-ES" sz="1000" b="1" i="1" dirty="0" smtClean="0">
              <a:ea typeface="Calibri"/>
              <a:cs typeface="Times New Roman"/>
            </a:endParaRPr>
          </a:p>
          <a:p>
            <a:r>
              <a:rPr lang="es-ES" sz="1000" b="1" dirty="0" smtClean="0"/>
              <a:t>Himno Contiguo</a:t>
            </a:r>
          </a:p>
          <a:p>
            <a:r>
              <a:rPr lang="es-ES" sz="1000" b="1" dirty="0" smtClean="0"/>
              <a:t>Informes y Bienvenidas</a:t>
            </a:r>
          </a:p>
          <a:p>
            <a:r>
              <a:rPr lang="es-ES" sz="1000" b="1" dirty="0" smtClean="0"/>
              <a:t>Lectura del Decálogo (Deuteronomio 5)</a:t>
            </a:r>
          </a:p>
          <a:p>
            <a:r>
              <a:rPr lang="es-ES" sz="1000" b="1" dirty="0" smtClean="0"/>
              <a:t>Oración </a:t>
            </a:r>
            <a:r>
              <a:rPr lang="es-ES" sz="1000" b="1" dirty="0" smtClean="0"/>
              <a:t>de Clausura y Bendición Apostólica.</a:t>
            </a:r>
          </a:p>
        </p:txBody>
      </p:sp>
      <p:cxnSp>
        <p:nvCxnSpPr>
          <p:cNvPr id="22" name="21 Conector recto"/>
          <p:cNvCxnSpPr/>
          <p:nvPr/>
        </p:nvCxnSpPr>
        <p:spPr>
          <a:xfrm rot="16200000" flipH="1">
            <a:off x="5160590" y="2068889"/>
            <a:ext cx="2539157"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5 CuadroTexto"/>
          <p:cNvSpPr txBox="1"/>
          <p:nvPr/>
        </p:nvSpPr>
        <p:spPr>
          <a:xfrm>
            <a:off x="6438900" y="3340657"/>
            <a:ext cx="2358789" cy="369332"/>
          </a:xfrm>
          <a:prstGeom prst="rect">
            <a:avLst/>
          </a:prstGeom>
          <a:noFill/>
        </p:spPr>
        <p:txBody>
          <a:bodyPr wrap="square" rtlCol="0">
            <a:spAutoFit/>
          </a:bodyPr>
          <a:lstStyle/>
          <a:p>
            <a:pPr algn="ctr"/>
            <a:r>
              <a:rPr lang="es-ES" sz="1800" smtClean="0">
                <a:solidFill>
                  <a:sysClr val="windowText" lastClr="000000"/>
                </a:solidFill>
              </a:rPr>
              <a:t>Culto </a:t>
            </a:r>
            <a:r>
              <a:rPr lang="es-ES" sz="1800" smtClean="0">
                <a:solidFill>
                  <a:sysClr val="windowText" lastClr="000000"/>
                </a:solidFill>
              </a:rPr>
              <a:t>Vespertino</a:t>
            </a:r>
            <a:endParaRPr lang="es-ES" sz="1800" dirty="0">
              <a:solidFill>
                <a:sysClr val="windowText" lastClr="000000"/>
              </a:solidFill>
            </a:endParaRPr>
          </a:p>
        </p:txBody>
      </p:sp>
      <p:cxnSp>
        <p:nvCxnSpPr>
          <p:cNvPr id="24" name="23 Conector recto"/>
          <p:cNvCxnSpPr/>
          <p:nvPr/>
        </p:nvCxnSpPr>
        <p:spPr>
          <a:xfrm rot="16200000" flipH="1">
            <a:off x="5159001" y="4861296"/>
            <a:ext cx="2539157"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rot="16200000" flipH="1">
            <a:off x="1480765" y="2875335"/>
            <a:ext cx="2539157"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5 CuadroTexto"/>
          <p:cNvSpPr txBox="1"/>
          <p:nvPr/>
        </p:nvSpPr>
        <p:spPr>
          <a:xfrm>
            <a:off x="349250" y="4495800"/>
            <a:ext cx="2413022" cy="369332"/>
          </a:xfrm>
          <a:prstGeom prst="rect">
            <a:avLst/>
          </a:prstGeom>
          <a:noFill/>
        </p:spPr>
        <p:txBody>
          <a:bodyPr wrap="square" rtlCol="0">
            <a:spAutoFit/>
          </a:bodyPr>
          <a:lstStyle/>
          <a:p>
            <a:pPr algn="ctr"/>
            <a:r>
              <a:rPr lang="es-ES" sz="1800" b="1" dirty="0" smtClean="0">
                <a:ln w="9525"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Avisos</a:t>
            </a:r>
            <a:endParaRPr lang="es-ES" sz="1800" b="1" dirty="0">
              <a:ln w="9525"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27 CuadroTexto"/>
          <p:cNvSpPr txBox="1"/>
          <p:nvPr/>
        </p:nvSpPr>
        <p:spPr>
          <a:xfrm>
            <a:off x="244928" y="4806950"/>
            <a:ext cx="2622550" cy="369332"/>
          </a:xfrm>
          <a:prstGeom prst="rect">
            <a:avLst/>
          </a:prstGeom>
          <a:noFill/>
        </p:spPr>
        <p:txBody>
          <a:bodyPr wrap="square" rtlCol="0">
            <a:spAutoFit/>
          </a:bodyPr>
          <a:lstStyle/>
          <a:p>
            <a:pPr algn="ctr"/>
            <a:r>
              <a:rPr lang="es-ES" dirty="0" smtClean="0"/>
              <a:t>Avisos</a:t>
            </a:r>
            <a:endParaRPr lang="es-ES" dirty="0"/>
          </a:p>
        </p:txBody>
      </p:sp>
      <p:pic>
        <p:nvPicPr>
          <p:cNvPr id="31" name="Picture 7" descr="C:\Documents and Settings\Administrador\Escritorio\ju.png"/>
          <p:cNvPicPr>
            <a:picLocks noChangeAspect="1" noChangeArrowheads="1"/>
          </p:cNvPicPr>
          <p:nvPr/>
        </p:nvPicPr>
        <p:blipFill>
          <a:blip r:embed="rId2"/>
          <a:srcRect l="2717" r="2717" b="7051"/>
          <a:stretch>
            <a:fillRect/>
          </a:stretch>
        </p:blipFill>
        <p:spPr bwMode="auto">
          <a:xfrm flipV="1">
            <a:off x="168407" y="139700"/>
            <a:ext cx="8788135" cy="800100"/>
          </a:xfrm>
          <a:prstGeom prst="rect">
            <a:avLst/>
          </a:prstGeom>
          <a:noFill/>
        </p:spPr>
      </p:pic>
      <p:pic>
        <p:nvPicPr>
          <p:cNvPr id="32" name="Picture 7" descr="C:\Documents and Settings\Administrador\Escritorio\ju.png"/>
          <p:cNvPicPr>
            <a:picLocks noChangeAspect="1" noChangeArrowheads="1"/>
          </p:cNvPicPr>
          <p:nvPr/>
        </p:nvPicPr>
        <p:blipFill>
          <a:blip r:embed="rId2"/>
          <a:srcRect l="2717" r="2717" b="7051"/>
          <a:stretch>
            <a:fillRect/>
          </a:stretch>
        </p:blipFill>
        <p:spPr bwMode="auto">
          <a:xfrm>
            <a:off x="171450" y="5918201"/>
            <a:ext cx="8788135" cy="83662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553</Words>
  <Application>Microsoft Office PowerPoint</Application>
  <PresentationFormat>Carta (216 x 279 mm)</PresentationFormat>
  <Paragraphs>88</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Diapositiva 1</vt:lpstr>
      <vt:lpstr>Diapositiva 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cp:lastModifiedBy>
  <cp:revision>9</cp:revision>
  <dcterms:created xsi:type="dcterms:W3CDTF">2010-11-18T01:11:14Z</dcterms:created>
  <dcterms:modified xsi:type="dcterms:W3CDTF">2010-11-18T02:26:51Z</dcterms:modified>
</cp:coreProperties>
</file>